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4"/>
  </p:sldMasterIdLst>
  <p:notesMasterIdLst>
    <p:notesMasterId r:id="rId16"/>
  </p:notesMasterIdLst>
  <p:sldIdLst>
    <p:sldId id="295" r:id="rId5"/>
    <p:sldId id="257" r:id="rId6"/>
    <p:sldId id="401" r:id="rId7"/>
    <p:sldId id="373" r:id="rId8"/>
    <p:sldId id="402" r:id="rId9"/>
    <p:sldId id="303" r:id="rId10"/>
    <p:sldId id="385" r:id="rId11"/>
    <p:sldId id="386" r:id="rId12"/>
    <p:sldId id="403" r:id="rId13"/>
    <p:sldId id="404" r:id="rId14"/>
    <p:sldId id="405"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3516C5-C029-4D07-AE6F-2088F4ED0290}" v="1" dt="2022-11-27T15:52:28.545"/>
  </p1510:revLst>
</p1510:revInfo>
</file>

<file path=ppt/tableStyles.xml><?xml version="1.0" encoding="utf-8"?>
<a:tblStyleLst xmlns:a="http://schemas.openxmlformats.org/drawingml/2006/main" def="{906E6EE5-12A7-48DE-8719-3527FDE2E762}">
  <a:tblStyle styleId="{906E6EE5-12A7-48DE-8719-3527FDE2E762}"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A1BF261-77C4-4AA7-961F-306B87D9986B}"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59" d="100"/>
          <a:sy n="159" d="100"/>
        </p:scale>
        <p:origin x="72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na Chollet" userId="c13912cb-a88b-430b-b1fe-b9fce31593d0" providerId="ADAL" clId="{F618A88B-C592-4257-AE47-7C204BDC3668}"/>
    <pc:docChg chg="modSld">
      <pc:chgData name="Cristina Chollet" userId="c13912cb-a88b-430b-b1fe-b9fce31593d0" providerId="ADAL" clId="{F618A88B-C592-4257-AE47-7C204BDC3668}" dt="2022-04-20T13:56:08.723" v="1" actId="14100"/>
      <pc:docMkLst>
        <pc:docMk/>
      </pc:docMkLst>
      <pc:sldChg chg="modSp mod">
        <pc:chgData name="Cristina Chollet" userId="c13912cb-a88b-430b-b1fe-b9fce31593d0" providerId="ADAL" clId="{F618A88B-C592-4257-AE47-7C204BDC3668}" dt="2022-04-20T13:56:08.723" v="1" actId="14100"/>
        <pc:sldMkLst>
          <pc:docMk/>
          <pc:sldMk cId="0" sldId="257"/>
        </pc:sldMkLst>
        <pc:spChg chg="mod">
          <ac:chgData name="Cristina Chollet" userId="c13912cb-a88b-430b-b1fe-b9fce31593d0" providerId="ADAL" clId="{F618A88B-C592-4257-AE47-7C204BDC3668}" dt="2022-04-20T13:56:08.723" v="1" actId="14100"/>
          <ac:spMkLst>
            <pc:docMk/>
            <pc:sldMk cId="0" sldId="257"/>
            <ac:spMk id="67" creationId="{00000000-0000-0000-0000-000000000000}"/>
          </ac:spMkLst>
        </pc:spChg>
      </pc:sldChg>
    </pc:docChg>
  </pc:docChgLst>
  <pc:docChgLst>
    <pc:chgData name="Elena Carrascosa" userId="e121cca9-c14e-4bf7-b5f8-934dafb64342" providerId="ADAL" clId="{280E63B6-5676-4942-9962-A6D2599FA0F3}"/>
    <pc:docChg chg="undo redo custSel addSld delSld modSld">
      <pc:chgData name="Elena Carrascosa" userId="e121cca9-c14e-4bf7-b5f8-934dafb64342" providerId="ADAL" clId="{280E63B6-5676-4942-9962-A6D2599FA0F3}" dt="2022-04-23T17:16:20.896" v="2495" actId="20577"/>
      <pc:docMkLst>
        <pc:docMk/>
      </pc:docMkLst>
      <pc:sldChg chg="modSp mod">
        <pc:chgData name="Elena Carrascosa" userId="e121cca9-c14e-4bf7-b5f8-934dafb64342" providerId="ADAL" clId="{280E63B6-5676-4942-9962-A6D2599FA0F3}" dt="2022-04-23T17:16:20.896" v="2495" actId="20577"/>
        <pc:sldMkLst>
          <pc:docMk/>
          <pc:sldMk cId="0" sldId="257"/>
        </pc:sldMkLst>
        <pc:spChg chg="mod">
          <ac:chgData name="Elena Carrascosa" userId="e121cca9-c14e-4bf7-b5f8-934dafb64342" providerId="ADAL" clId="{280E63B6-5676-4942-9962-A6D2599FA0F3}" dt="2022-04-23T17:16:20.896" v="2495" actId="20577"/>
          <ac:spMkLst>
            <pc:docMk/>
            <pc:sldMk cId="0" sldId="257"/>
            <ac:spMk id="66" creationId="{00000000-0000-0000-0000-000000000000}"/>
          </ac:spMkLst>
        </pc:spChg>
      </pc:sldChg>
      <pc:sldChg chg="modSp mod">
        <pc:chgData name="Elena Carrascosa" userId="e121cca9-c14e-4bf7-b5f8-934dafb64342" providerId="ADAL" clId="{280E63B6-5676-4942-9962-A6D2599FA0F3}" dt="2022-04-22T21:03:31.725" v="391" actId="2711"/>
        <pc:sldMkLst>
          <pc:docMk/>
          <pc:sldMk cId="0" sldId="263"/>
        </pc:sldMkLst>
        <pc:spChg chg="mod">
          <ac:chgData name="Elena Carrascosa" userId="e121cca9-c14e-4bf7-b5f8-934dafb64342" providerId="ADAL" clId="{280E63B6-5676-4942-9962-A6D2599FA0F3}" dt="2022-04-22T21:03:31.725" v="391" actId="2711"/>
          <ac:spMkLst>
            <pc:docMk/>
            <pc:sldMk cId="0" sldId="263"/>
            <ac:spMk id="19" creationId="{CF67F106-95CD-4940-89A8-2FC8C5EB20B7}"/>
          </ac:spMkLst>
        </pc:spChg>
      </pc:sldChg>
      <pc:sldChg chg="addSp delSp modSp mod">
        <pc:chgData name="Elena Carrascosa" userId="e121cca9-c14e-4bf7-b5f8-934dafb64342" providerId="ADAL" clId="{280E63B6-5676-4942-9962-A6D2599FA0F3}" dt="2022-04-22T22:51:10.705" v="2443" actId="1037"/>
        <pc:sldMkLst>
          <pc:docMk/>
          <pc:sldMk cId="0" sldId="270"/>
        </pc:sldMkLst>
        <pc:spChg chg="mod">
          <ac:chgData name="Elena Carrascosa" userId="e121cca9-c14e-4bf7-b5f8-934dafb64342" providerId="ADAL" clId="{280E63B6-5676-4942-9962-A6D2599FA0F3}" dt="2022-04-22T22:50:59.319" v="2415" actId="1038"/>
          <ac:spMkLst>
            <pc:docMk/>
            <pc:sldMk cId="0" sldId="270"/>
            <ac:spMk id="2" creationId="{E5047060-6FC1-418C-9F2E-9F62D6FB3DC8}"/>
          </ac:spMkLst>
        </pc:spChg>
        <pc:spChg chg="del">
          <ac:chgData name="Elena Carrascosa" userId="e121cca9-c14e-4bf7-b5f8-934dafb64342" providerId="ADAL" clId="{280E63B6-5676-4942-9962-A6D2599FA0F3}" dt="2022-04-22T20:40:58.083" v="5" actId="478"/>
          <ac:spMkLst>
            <pc:docMk/>
            <pc:sldMk cId="0" sldId="270"/>
            <ac:spMk id="3" creationId="{C218D3BD-77BE-4CC0-861E-86F9015ECDB3}"/>
          </ac:spMkLst>
        </pc:spChg>
        <pc:spChg chg="del">
          <ac:chgData name="Elena Carrascosa" userId="e121cca9-c14e-4bf7-b5f8-934dafb64342" providerId="ADAL" clId="{280E63B6-5676-4942-9962-A6D2599FA0F3}" dt="2022-04-22T20:47:59.200" v="143" actId="478"/>
          <ac:spMkLst>
            <pc:docMk/>
            <pc:sldMk cId="0" sldId="270"/>
            <ac:spMk id="10" creationId="{E14BAE88-97B8-4F89-83B9-117B97FCE3A9}"/>
          </ac:spMkLst>
        </pc:spChg>
        <pc:spChg chg="mod ord">
          <ac:chgData name="Elena Carrascosa" userId="e121cca9-c14e-4bf7-b5f8-934dafb64342" providerId="ADAL" clId="{280E63B6-5676-4942-9962-A6D2599FA0F3}" dt="2022-04-22T22:50:59.319" v="2415" actId="1038"/>
          <ac:spMkLst>
            <pc:docMk/>
            <pc:sldMk cId="0" sldId="270"/>
            <ac:spMk id="12" creationId="{D0ABA3EE-42C5-4ACE-BFF4-2A64CE83596D}"/>
          </ac:spMkLst>
        </pc:spChg>
        <pc:spChg chg="del mod">
          <ac:chgData name="Elena Carrascosa" userId="e121cca9-c14e-4bf7-b5f8-934dafb64342" providerId="ADAL" clId="{280E63B6-5676-4942-9962-A6D2599FA0F3}" dt="2022-04-22T20:47:35.261" v="138" actId="478"/>
          <ac:spMkLst>
            <pc:docMk/>
            <pc:sldMk cId="0" sldId="270"/>
            <ac:spMk id="14" creationId="{CA93AA8D-C5FF-48C9-8BC5-51BCCEE2D882}"/>
          </ac:spMkLst>
        </pc:spChg>
        <pc:spChg chg="del">
          <ac:chgData name="Elena Carrascosa" userId="e121cca9-c14e-4bf7-b5f8-934dafb64342" providerId="ADAL" clId="{280E63B6-5676-4942-9962-A6D2599FA0F3}" dt="2022-04-22T20:41:21.454" v="7" actId="478"/>
          <ac:spMkLst>
            <pc:docMk/>
            <pc:sldMk cId="0" sldId="270"/>
            <ac:spMk id="16" creationId="{09BC3010-C8D8-4D91-81FE-713F33C0C37C}"/>
          </ac:spMkLst>
        </pc:spChg>
        <pc:spChg chg="mod">
          <ac:chgData name="Elena Carrascosa" userId="e121cca9-c14e-4bf7-b5f8-934dafb64342" providerId="ADAL" clId="{280E63B6-5676-4942-9962-A6D2599FA0F3}" dt="2022-04-22T22:51:10.705" v="2443" actId="1037"/>
          <ac:spMkLst>
            <pc:docMk/>
            <pc:sldMk cId="0" sldId="270"/>
            <ac:spMk id="18" creationId="{D8F38290-5E48-4EBB-865E-900365E3213C}"/>
          </ac:spMkLst>
        </pc:spChg>
        <pc:spChg chg="mod ord">
          <ac:chgData name="Elena Carrascosa" userId="e121cca9-c14e-4bf7-b5f8-934dafb64342" providerId="ADAL" clId="{280E63B6-5676-4942-9962-A6D2599FA0F3}" dt="2022-04-22T22:51:10.705" v="2443" actId="1037"/>
          <ac:spMkLst>
            <pc:docMk/>
            <pc:sldMk cId="0" sldId="270"/>
            <ac:spMk id="23" creationId="{786046DD-2B36-4F54-9F06-635FA7CE59EB}"/>
          </ac:spMkLst>
        </pc:spChg>
        <pc:spChg chg="mod">
          <ac:chgData name="Elena Carrascosa" userId="e121cca9-c14e-4bf7-b5f8-934dafb64342" providerId="ADAL" clId="{280E63B6-5676-4942-9962-A6D2599FA0F3}" dt="2022-04-22T22:50:59.319" v="2415" actId="1038"/>
          <ac:spMkLst>
            <pc:docMk/>
            <pc:sldMk cId="0" sldId="270"/>
            <ac:spMk id="25" creationId="{084EE55F-3A49-47B6-AC2A-30B327D3E41A}"/>
          </ac:spMkLst>
        </pc:spChg>
        <pc:spChg chg="mod ord">
          <ac:chgData name="Elena Carrascosa" userId="e121cca9-c14e-4bf7-b5f8-934dafb64342" providerId="ADAL" clId="{280E63B6-5676-4942-9962-A6D2599FA0F3}" dt="2022-04-22T22:51:10.705" v="2443" actId="1037"/>
          <ac:spMkLst>
            <pc:docMk/>
            <pc:sldMk cId="0" sldId="270"/>
            <ac:spMk id="26" creationId="{08C6E0AB-4943-4AE1-B78B-E8AA2D5ABACC}"/>
          </ac:spMkLst>
        </pc:spChg>
        <pc:spChg chg="add del mod">
          <ac:chgData name="Elena Carrascosa" userId="e121cca9-c14e-4bf7-b5f8-934dafb64342" providerId="ADAL" clId="{280E63B6-5676-4942-9962-A6D2599FA0F3}" dt="2022-04-22T22:50:28.782" v="2377" actId="478"/>
          <ac:spMkLst>
            <pc:docMk/>
            <pc:sldMk cId="0" sldId="270"/>
            <ac:spMk id="27" creationId="{D367DF62-A982-47E1-8AC0-A8FB8549E370}"/>
          </ac:spMkLst>
        </pc:spChg>
        <pc:spChg chg="add del mod">
          <ac:chgData name="Elena Carrascosa" userId="e121cca9-c14e-4bf7-b5f8-934dafb64342" providerId="ADAL" clId="{280E63B6-5676-4942-9962-A6D2599FA0F3}" dt="2022-04-22T21:01:22.822" v="280" actId="478"/>
          <ac:spMkLst>
            <pc:docMk/>
            <pc:sldMk cId="0" sldId="270"/>
            <ac:spMk id="175" creationId="{00000000-0000-0000-0000-000000000000}"/>
          </ac:spMkLst>
        </pc:spChg>
        <pc:picChg chg="add del mod">
          <ac:chgData name="Elena Carrascosa" userId="e121cca9-c14e-4bf7-b5f8-934dafb64342" providerId="ADAL" clId="{280E63B6-5676-4942-9962-A6D2599FA0F3}" dt="2022-04-22T22:50:59.319" v="2415" actId="1038"/>
          <ac:picMkLst>
            <pc:docMk/>
            <pc:sldMk cId="0" sldId="270"/>
            <ac:picMk id="4" creationId="{2DEC23B6-89A4-44F7-9E18-A37A7A27012C}"/>
          </ac:picMkLst>
        </pc:picChg>
        <pc:picChg chg="del">
          <ac:chgData name="Elena Carrascosa" userId="e121cca9-c14e-4bf7-b5f8-934dafb64342" providerId="ADAL" clId="{280E63B6-5676-4942-9962-A6D2599FA0F3}" dt="2022-04-22T20:51:19.246" v="165" actId="478"/>
          <ac:picMkLst>
            <pc:docMk/>
            <pc:sldMk cId="0" sldId="270"/>
            <ac:picMk id="1026" creationId="{E47B4B90-70F6-430F-B40D-E7DC49248346}"/>
          </ac:picMkLst>
        </pc:picChg>
        <pc:picChg chg="add mod">
          <ac:chgData name="Elena Carrascosa" userId="e121cca9-c14e-4bf7-b5f8-934dafb64342" providerId="ADAL" clId="{280E63B6-5676-4942-9962-A6D2599FA0F3}" dt="2022-04-22T22:51:10.705" v="2443" actId="1037"/>
          <ac:picMkLst>
            <pc:docMk/>
            <pc:sldMk cId="0" sldId="270"/>
            <ac:picMk id="1028" creationId="{0565D965-BDAF-475C-B671-D7B7916B2B1C}"/>
          </ac:picMkLst>
        </pc:picChg>
        <pc:picChg chg="add mod">
          <ac:chgData name="Elena Carrascosa" userId="e121cca9-c14e-4bf7-b5f8-934dafb64342" providerId="ADAL" clId="{280E63B6-5676-4942-9962-A6D2599FA0F3}" dt="2022-04-22T22:51:10.705" v="2443" actId="1037"/>
          <ac:picMkLst>
            <pc:docMk/>
            <pc:sldMk cId="0" sldId="270"/>
            <ac:picMk id="1030" creationId="{D1AA946E-3882-4959-AA54-D623210E5441}"/>
          </ac:picMkLst>
        </pc:picChg>
        <pc:picChg chg="add del mod">
          <ac:chgData name="Elena Carrascosa" userId="e121cca9-c14e-4bf7-b5f8-934dafb64342" providerId="ADAL" clId="{280E63B6-5676-4942-9962-A6D2599FA0F3}" dt="2022-04-22T22:50:26.718" v="2376" actId="478"/>
          <ac:picMkLst>
            <pc:docMk/>
            <pc:sldMk cId="0" sldId="270"/>
            <ac:picMk id="1032" creationId="{AC5E3389-7204-4CF4-BC66-676EEC195293}"/>
          </ac:picMkLst>
        </pc:picChg>
        <pc:picChg chg="mod">
          <ac:chgData name="Elena Carrascosa" userId="e121cca9-c14e-4bf7-b5f8-934dafb64342" providerId="ADAL" clId="{280E63B6-5676-4942-9962-A6D2599FA0F3}" dt="2022-04-22T22:50:59.319" v="2415" actId="1038"/>
          <ac:picMkLst>
            <pc:docMk/>
            <pc:sldMk cId="0" sldId="270"/>
            <ac:picMk id="2050" creationId="{3E2389B0-4138-4490-ADB0-B92B66126B54}"/>
          </ac:picMkLst>
        </pc:picChg>
        <pc:picChg chg="del">
          <ac:chgData name="Elena Carrascosa" userId="e121cca9-c14e-4bf7-b5f8-934dafb64342" providerId="ADAL" clId="{280E63B6-5676-4942-9962-A6D2599FA0F3}" dt="2022-04-22T20:47:58.086" v="142" actId="478"/>
          <ac:picMkLst>
            <pc:docMk/>
            <pc:sldMk cId="0" sldId="270"/>
            <ac:picMk id="2054" creationId="{5C363654-9B45-4831-BF4A-D33797F1B855}"/>
          </ac:picMkLst>
        </pc:picChg>
        <pc:picChg chg="del">
          <ac:chgData name="Elena Carrascosa" userId="e121cca9-c14e-4bf7-b5f8-934dafb64342" providerId="ADAL" clId="{280E63B6-5676-4942-9962-A6D2599FA0F3}" dt="2022-04-22T20:41:43.203" v="8" actId="478"/>
          <ac:picMkLst>
            <pc:docMk/>
            <pc:sldMk cId="0" sldId="270"/>
            <ac:picMk id="2056" creationId="{D83F4057-018B-4B5D-87BE-06E91A79EE88}"/>
          </ac:picMkLst>
        </pc:picChg>
        <pc:picChg chg="del mod">
          <ac:chgData name="Elena Carrascosa" userId="e121cca9-c14e-4bf7-b5f8-934dafb64342" providerId="ADAL" clId="{280E63B6-5676-4942-9962-A6D2599FA0F3}" dt="2022-04-22T20:47:36.033" v="139" actId="478"/>
          <ac:picMkLst>
            <pc:docMk/>
            <pc:sldMk cId="0" sldId="270"/>
            <ac:picMk id="2058" creationId="{70758171-6D83-4F32-B200-7B853E645BDF}"/>
          </ac:picMkLst>
        </pc:picChg>
        <pc:picChg chg="del">
          <ac:chgData name="Elena Carrascosa" userId="e121cca9-c14e-4bf7-b5f8-934dafb64342" providerId="ADAL" clId="{280E63B6-5676-4942-9962-A6D2599FA0F3}" dt="2022-04-22T20:41:19.170" v="6" actId="478"/>
          <ac:picMkLst>
            <pc:docMk/>
            <pc:sldMk cId="0" sldId="270"/>
            <ac:picMk id="2060" creationId="{AE128BA9-772B-4663-ACAD-5C988876579C}"/>
          </ac:picMkLst>
        </pc:picChg>
        <pc:picChg chg="mod">
          <ac:chgData name="Elena Carrascosa" userId="e121cca9-c14e-4bf7-b5f8-934dafb64342" providerId="ADAL" clId="{280E63B6-5676-4942-9962-A6D2599FA0F3}" dt="2022-04-22T22:51:10.705" v="2443" actId="1037"/>
          <ac:picMkLst>
            <pc:docMk/>
            <pc:sldMk cId="0" sldId="270"/>
            <ac:picMk id="2062" creationId="{FD5EE169-0909-4BE7-BA9C-1A1F69703BCD}"/>
          </ac:picMkLst>
        </pc:picChg>
        <pc:picChg chg="del">
          <ac:chgData name="Elena Carrascosa" userId="e121cca9-c14e-4bf7-b5f8-934dafb64342" providerId="ADAL" clId="{280E63B6-5676-4942-9962-A6D2599FA0F3}" dt="2022-04-22T20:49:39.948" v="153" actId="478"/>
          <ac:picMkLst>
            <pc:docMk/>
            <pc:sldMk cId="0" sldId="270"/>
            <ac:picMk id="2066" creationId="{79FB4BC3-3150-432A-8C21-57D28D391D3C}"/>
          </ac:picMkLst>
        </pc:picChg>
        <pc:picChg chg="mod">
          <ac:chgData name="Elena Carrascosa" userId="e121cca9-c14e-4bf7-b5f8-934dafb64342" providerId="ADAL" clId="{280E63B6-5676-4942-9962-A6D2599FA0F3}" dt="2022-04-22T22:50:59.319" v="2415" actId="1038"/>
          <ac:picMkLst>
            <pc:docMk/>
            <pc:sldMk cId="0" sldId="270"/>
            <ac:picMk id="2068" creationId="{33667AF4-5E3F-4DE1-993F-982DE8F56D70}"/>
          </ac:picMkLst>
        </pc:picChg>
      </pc:sldChg>
      <pc:sldChg chg="delSp modSp mod">
        <pc:chgData name="Elena Carrascosa" userId="e121cca9-c14e-4bf7-b5f8-934dafb64342" providerId="ADAL" clId="{280E63B6-5676-4942-9962-A6D2599FA0F3}" dt="2022-04-22T22:20:04.548" v="1981" actId="20577"/>
        <pc:sldMkLst>
          <pc:docMk/>
          <pc:sldMk cId="0" sldId="294"/>
        </pc:sldMkLst>
        <pc:spChg chg="mod">
          <ac:chgData name="Elena Carrascosa" userId="e121cca9-c14e-4bf7-b5f8-934dafb64342" providerId="ADAL" clId="{280E63B6-5676-4942-9962-A6D2599FA0F3}" dt="2022-04-22T22:20:04.548" v="1981" actId="20577"/>
          <ac:spMkLst>
            <pc:docMk/>
            <pc:sldMk cId="0" sldId="294"/>
            <ac:spMk id="1108" creationId="{00000000-0000-0000-0000-000000000000}"/>
          </ac:spMkLst>
        </pc:spChg>
        <pc:grpChg chg="del">
          <ac:chgData name="Elena Carrascosa" userId="e121cca9-c14e-4bf7-b5f8-934dafb64342" providerId="ADAL" clId="{280E63B6-5676-4942-9962-A6D2599FA0F3}" dt="2022-04-22T22:19:57.153" v="1972" actId="478"/>
          <ac:grpSpMkLst>
            <pc:docMk/>
            <pc:sldMk cId="0" sldId="294"/>
            <ac:grpSpMk id="1109" creationId="{00000000-0000-0000-0000-000000000000}"/>
          </ac:grpSpMkLst>
        </pc:grpChg>
      </pc:sldChg>
      <pc:sldChg chg="addSp delSp modSp mod">
        <pc:chgData name="Elena Carrascosa" userId="e121cca9-c14e-4bf7-b5f8-934dafb64342" providerId="ADAL" clId="{280E63B6-5676-4942-9962-A6D2599FA0F3}" dt="2022-04-22T20:40:46.280" v="4" actId="1076"/>
        <pc:sldMkLst>
          <pc:docMk/>
          <pc:sldMk cId="2393956733" sldId="295"/>
        </pc:sldMkLst>
        <pc:spChg chg="mod">
          <ac:chgData name="Elena Carrascosa" userId="e121cca9-c14e-4bf7-b5f8-934dafb64342" providerId="ADAL" clId="{280E63B6-5676-4942-9962-A6D2599FA0F3}" dt="2022-04-22T20:40:46.280" v="4" actId="1076"/>
          <ac:spMkLst>
            <pc:docMk/>
            <pc:sldMk cId="2393956733" sldId="295"/>
            <ac:spMk id="6" creationId="{188CF659-CFFE-4ED8-93A8-0CF98C3A7DE0}"/>
          </ac:spMkLst>
        </pc:spChg>
        <pc:picChg chg="add del mod">
          <ac:chgData name="Elena Carrascosa" userId="e121cca9-c14e-4bf7-b5f8-934dafb64342" providerId="ADAL" clId="{280E63B6-5676-4942-9962-A6D2599FA0F3}" dt="2022-04-22T20:40:41.307" v="3" actId="1076"/>
          <ac:picMkLst>
            <pc:docMk/>
            <pc:sldMk cId="2393956733" sldId="295"/>
            <ac:picMk id="5" creationId="{E48978A7-7615-4070-93DF-0EB737D5A38D}"/>
          </ac:picMkLst>
        </pc:picChg>
      </pc:sldChg>
      <pc:sldChg chg="del">
        <pc:chgData name="Elena Carrascosa" userId="e121cca9-c14e-4bf7-b5f8-934dafb64342" providerId="ADAL" clId="{280E63B6-5676-4942-9962-A6D2599FA0F3}" dt="2022-04-22T21:06:26.547" v="430" actId="47"/>
        <pc:sldMkLst>
          <pc:docMk/>
          <pc:sldMk cId="1619944481" sldId="296"/>
        </pc:sldMkLst>
      </pc:sldChg>
      <pc:sldChg chg="modSp mod">
        <pc:chgData name="Elena Carrascosa" userId="e121cca9-c14e-4bf7-b5f8-934dafb64342" providerId="ADAL" clId="{280E63B6-5676-4942-9962-A6D2599FA0F3}" dt="2022-04-22T21:04:15.463" v="402" actId="20577"/>
        <pc:sldMkLst>
          <pc:docMk/>
          <pc:sldMk cId="2543818138" sldId="297"/>
        </pc:sldMkLst>
        <pc:spChg chg="mod">
          <ac:chgData name="Elena Carrascosa" userId="e121cca9-c14e-4bf7-b5f8-934dafb64342" providerId="ADAL" clId="{280E63B6-5676-4942-9962-A6D2599FA0F3}" dt="2022-04-22T21:04:15.463" v="402" actId="20577"/>
          <ac:spMkLst>
            <pc:docMk/>
            <pc:sldMk cId="2543818138" sldId="297"/>
            <ac:spMk id="17" creationId="{9D21813D-EFD8-4B9E-AB08-A30CAD6B09CD}"/>
          </ac:spMkLst>
        </pc:spChg>
        <pc:spChg chg="mod">
          <ac:chgData name="Elena Carrascosa" userId="e121cca9-c14e-4bf7-b5f8-934dafb64342" providerId="ADAL" clId="{280E63B6-5676-4942-9962-A6D2599FA0F3}" dt="2022-04-22T21:03:50.406" v="394" actId="1076"/>
          <ac:spMkLst>
            <pc:docMk/>
            <pc:sldMk cId="2543818138" sldId="297"/>
            <ac:spMk id="19" creationId="{CF67F106-95CD-4940-89A8-2FC8C5EB20B7}"/>
          </ac:spMkLst>
        </pc:spChg>
      </pc:sldChg>
      <pc:sldChg chg="modSp mod">
        <pc:chgData name="Elena Carrascosa" userId="e121cca9-c14e-4bf7-b5f8-934dafb64342" providerId="ADAL" clId="{280E63B6-5676-4942-9962-A6D2599FA0F3}" dt="2022-04-22T21:04:37.659" v="412" actId="1076"/>
        <pc:sldMkLst>
          <pc:docMk/>
          <pc:sldMk cId="3082152019" sldId="298"/>
        </pc:sldMkLst>
        <pc:spChg chg="mod">
          <ac:chgData name="Elena Carrascosa" userId="e121cca9-c14e-4bf7-b5f8-934dafb64342" providerId="ADAL" clId="{280E63B6-5676-4942-9962-A6D2599FA0F3}" dt="2022-04-22T21:04:25.246" v="409" actId="20577"/>
          <ac:spMkLst>
            <pc:docMk/>
            <pc:sldMk cId="3082152019" sldId="298"/>
            <ac:spMk id="17" creationId="{9D21813D-EFD8-4B9E-AB08-A30CAD6B09CD}"/>
          </ac:spMkLst>
        </pc:spChg>
        <pc:spChg chg="mod">
          <ac:chgData name="Elena Carrascosa" userId="e121cca9-c14e-4bf7-b5f8-934dafb64342" providerId="ADAL" clId="{280E63B6-5676-4942-9962-A6D2599FA0F3}" dt="2022-04-22T21:04:37.659" v="412" actId="1076"/>
          <ac:spMkLst>
            <pc:docMk/>
            <pc:sldMk cId="3082152019" sldId="298"/>
            <ac:spMk id="19" creationId="{CF67F106-95CD-4940-89A8-2FC8C5EB20B7}"/>
          </ac:spMkLst>
        </pc:spChg>
      </pc:sldChg>
      <pc:sldChg chg="modSp mod">
        <pc:chgData name="Elena Carrascosa" userId="e121cca9-c14e-4bf7-b5f8-934dafb64342" providerId="ADAL" clId="{280E63B6-5676-4942-9962-A6D2599FA0F3}" dt="2022-04-22T21:05:08.202" v="417" actId="1076"/>
        <pc:sldMkLst>
          <pc:docMk/>
          <pc:sldMk cId="2077107785" sldId="299"/>
        </pc:sldMkLst>
        <pc:spChg chg="mod">
          <ac:chgData name="Elena Carrascosa" userId="e121cca9-c14e-4bf7-b5f8-934dafb64342" providerId="ADAL" clId="{280E63B6-5676-4942-9962-A6D2599FA0F3}" dt="2022-04-22T21:04:41.697" v="413" actId="20577"/>
          <ac:spMkLst>
            <pc:docMk/>
            <pc:sldMk cId="2077107785" sldId="299"/>
            <ac:spMk id="17" creationId="{9D21813D-EFD8-4B9E-AB08-A30CAD6B09CD}"/>
          </ac:spMkLst>
        </pc:spChg>
        <pc:spChg chg="mod">
          <ac:chgData name="Elena Carrascosa" userId="e121cca9-c14e-4bf7-b5f8-934dafb64342" providerId="ADAL" clId="{280E63B6-5676-4942-9962-A6D2599FA0F3}" dt="2022-04-22T21:05:08.202" v="417" actId="1076"/>
          <ac:spMkLst>
            <pc:docMk/>
            <pc:sldMk cId="2077107785" sldId="299"/>
            <ac:spMk id="19" creationId="{CF67F106-95CD-4940-89A8-2FC8C5EB20B7}"/>
          </ac:spMkLst>
        </pc:spChg>
      </pc:sldChg>
      <pc:sldChg chg="modSp mod">
        <pc:chgData name="Elena Carrascosa" userId="e121cca9-c14e-4bf7-b5f8-934dafb64342" providerId="ADAL" clId="{280E63B6-5676-4942-9962-A6D2599FA0F3}" dt="2022-04-22T21:05:39.844" v="423" actId="1076"/>
        <pc:sldMkLst>
          <pc:docMk/>
          <pc:sldMk cId="797623138" sldId="300"/>
        </pc:sldMkLst>
        <pc:spChg chg="mod">
          <ac:chgData name="Elena Carrascosa" userId="e121cca9-c14e-4bf7-b5f8-934dafb64342" providerId="ADAL" clId="{280E63B6-5676-4942-9962-A6D2599FA0F3}" dt="2022-04-22T21:05:39.844" v="423" actId="1076"/>
          <ac:spMkLst>
            <pc:docMk/>
            <pc:sldMk cId="797623138" sldId="300"/>
            <ac:spMk id="19" creationId="{CF67F106-95CD-4940-89A8-2FC8C5EB20B7}"/>
          </ac:spMkLst>
        </pc:spChg>
      </pc:sldChg>
      <pc:sldChg chg="del">
        <pc:chgData name="Elena Carrascosa" userId="e121cca9-c14e-4bf7-b5f8-934dafb64342" providerId="ADAL" clId="{280E63B6-5676-4942-9962-A6D2599FA0F3}" dt="2022-04-22T21:05:44.292" v="424" actId="47"/>
        <pc:sldMkLst>
          <pc:docMk/>
          <pc:sldMk cId="448433844" sldId="301"/>
        </pc:sldMkLst>
      </pc:sldChg>
      <pc:sldChg chg="del">
        <pc:chgData name="Elena Carrascosa" userId="e121cca9-c14e-4bf7-b5f8-934dafb64342" providerId="ADAL" clId="{280E63B6-5676-4942-9962-A6D2599FA0F3}" dt="2022-04-22T22:06:05.040" v="1822" actId="47"/>
        <pc:sldMkLst>
          <pc:docMk/>
          <pc:sldMk cId="2155108947" sldId="302"/>
        </pc:sldMkLst>
      </pc:sldChg>
      <pc:sldChg chg="del">
        <pc:chgData name="Elena Carrascosa" userId="e121cca9-c14e-4bf7-b5f8-934dafb64342" providerId="ADAL" clId="{280E63B6-5676-4942-9962-A6D2599FA0F3}" dt="2022-04-22T22:06:05.673" v="1823" actId="47"/>
        <pc:sldMkLst>
          <pc:docMk/>
          <pc:sldMk cId="1622261731" sldId="303"/>
        </pc:sldMkLst>
      </pc:sldChg>
      <pc:sldChg chg="del">
        <pc:chgData name="Elena Carrascosa" userId="e121cca9-c14e-4bf7-b5f8-934dafb64342" providerId="ADAL" clId="{280E63B6-5676-4942-9962-A6D2599FA0F3}" dt="2022-04-22T22:06:06.281" v="1824" actId="47"/>
        <pc:sldMkLst>
          <pc:docMk/>
          <pc:sldMk cId="1525184271" sldId="304"/>
        </pc:sldMkLst>
      </pc:sldChg>
      <pc:sldChg chg="del">
        <pc:chgData name="Elena Carrascosa" userId="e121cca9-c14e-4bf7-b5f8-934dafb64342" providerId="ADAL" clId="{280E63B6-5676-4942-9962-A6D2599FA0F3}" dt="2022-04-22T22:06:06.976" v="1825" actId="47"/>
        <pc:sldMkLst>
          <pc:docMk/>
          <pc:sldMk cId="132880561" sldId="305"/>
        </pc:sldMkLst>
      </pc:sldChg>
      <pc:sldChg chg="del">
        <pc:chgData name="Elena Carrascosa" userId="e121cca9-c14e-4bf7-b5f8-934dafb64342" providerId="ADAL" clId="{280E63B6-5676-4942-9962-A6D2599FA0F3}" dt="2022-04-22T21:17:46.942" v="542" actId="47"/>
        <pc:sldMkLst>
          <pc:docMk/>
          <pc:sldMk cId="0" sldId="306"/>
        </pc:sldMkLst>
      </pc:sldChg>
      <pc:sldChg chg="del">
        <pc:chgData name="Elena Carrascosa" userId="e121cca9-c14e-4bf7-b5f8-934dafb64342" providerId="ADAL" clId="{280E63B6-5676-4942-9962-A6D2599FA0F3}" dt="2022-04-22T21:17:48.053" v="543" actId="47"/>
        <pc:sldMkLst>
          <pc:docMk/>
          <pc:sldMk cId="1598358110" sldId="307"/>
        </pc:sldMkLst>
      </pc:sldChg>
      <pc:sldChg chg="del">
        <pc:chgData name="Elena Carrascosa" userId="e121cca9-c14e-4bf7-b5f8-934dafb64342" providerId="ADAL" clId="{280E63B6-5676-4942-9962-A6D2599FA0F3}" dt="2022-04-22T21:17:48.869" v="544" actId="47"/>
        <pc:sldMkLst>
          <pc:docMk/>
          <pc:sldMk cId="1439622996" sldId="308"/>
        </pc:sldMkLst>
      </pc:sldChg>
      <pc:sldChg chg="del">
        <pc:chgData name="Elena Carrascosa" userId="e121cca9-c14e-4bf7-b5f8-934dafb64342" providerId="ADAL" clId="{280E63B6-5676-4942-9962-A6D2599FA0F3}" dt="2022-04-22T21:17:50.157" v="545" actId="47"/>
        <pc:sldMkLst>
          <pc:docMk/>
          <pc:sldMk cId="3468551849" sldId="309"/>
        </pc:sldMkLst>
      </pc:sldChg>
      <pc:sldChg chg="del">
        <pc:chgData name="Elena Carrascosa" userId="e121cca9-c14e-4bf7-b5f8-934dafb64342" providerId="ADAL" clId="{280E63B6-5676-4942-9962-A6D2599FA0F3}" dt="2022-04-22T21:17:51.163" v="546" actId="47"/>
        <pc:sldMkLst>
          <pc:docMk/>
          <pc:sldMk cId="3729135465" sldId="310"/>
        </pc:sldMkLst>
      </pc:sldChg>
      <pc:sldChg chg="del">
        <pc:chgData name="Elena Carrascosa" userId="e121cca9-c14e-4bf7-b5f8-934dafb64342" providerId="ADAL" clId="{280E63B6-5676-4942-9962-A6D2599FA0F3}" dt="2022-04-22T21:17:52.263" v="547" actId="47"/>
        <pc:sldMkLst>
          <pc:docMk/>
          <pc:sldMk cId="3267746444" sldId="311"/>
        </pc:sldMkLst>
      </pc:sldChg>
      <pc:sldChg chg="del">
        <pc:chgData name="Elena Carrascosa" userId="e121cca9-c14e-4bf7-b5f8-934dafb64342" providerId="ADAL" clId="{280E63B6-5676-4942-9962-A6D2599FA0F3}" dt="2022-04-22T21:17:52.876" v="548" actId="47"/>
        <pc:sldMkLst>
          <pc:docMk/>
          <pc:sldMk cId="2429599404" sldId="312"/>
        </pc:sldMkLst>
      </pc:sldChg>
      <pc:sldChg chg="del">
        <pc:chgData name="Elena Carrascosa" userId="e121cca9-c14e-4bf7-b5f8-934dafb64342" providerId="ADAL" clId="{280E63B6-5676-4942-9962-A6D2599FA0F3}" dt="2022-04-22T21:17:53.883" v="549" actId="47"/>
        <pc:sldMkLst>
          <pc:docMk/>
          <pc:sldMk cId="1112754977" sldId="313"/>
        </pc:sldMkLst>
      </pc:sldChg>
      <pc:sldChg chg="del">
        <pc:chgData name="Elena Carrascosa" userId="e121cca9-c14e-4bf7-b5f8-934dafb64342" providerId="ADAL" clId="{280E63B6-5676-4942-9962-A6D2599FA0F3}" dt="2022-04-22T21:17:54.653" v="550" actId="47"/>
        <pc:sldMkLst>
          <pc:docMk/>
          <pc:sldMk cId="3350152938" sldId="314"/>
        </pc:sldMkLst>
      </pc:sldChg>
      <pc:sldChg chg="del">
        <pc:chgData name="Elena Carrascosa" userId="e121cca9-c14e-4bf7-b5f8-934dafb64342" providerId="ADAL" clId="{280E63B6-5676-4942-9962-A6D2599FA0F3}" dt="2022-04-22T21:17:55.626" v="551" actId="47"/>
        <pc:sldMkLst>
          <pc:docMk/>
          <pc:sldMk cId="36614390" sldId="315"/>
        </pc:sldMkLst>
      </pc:sldChg>
      <pc:sldChg chg="del">
        <pc:chgData name="Elena Carrascosa" userId="e121cca9-c14e-4bf7-b5f8-934dafb64342" providerId="ADAL" clId="{280E63B6-5676-4942-9962-A6D2599FA0F3}" dt="2022-04-22T21:17:56.805" v="552" actId="47"/>
        <pc:sldMkLst>
          <pc:docMk/>
          <pc:sldMk cId="3683376140" sldId="316"/>
        </pc:sldMkLst>
      </pc:sldChg>
      <pc:sldChg chg="del">
        <pc:chgData name="Elena Carrascosa" userId="e121cca9-c14e-4bf7-b5f8-934dafb64342" providerId="ADAL" clId="{280E63B6-5676-4942-9962-A6D2599FA0F3}" dt="2022-04-22T21:17:57.277" v="553" actId="47"/>
        <pc:sldMkLst>
          <pc:docMk/>
          <pc:sldMk cId="201017316" sldId="317"/>
        </pc:sldMkLst>
      </pc:sldChg>
      <pc:sldChg chg="del">
        <pc:chgData name="Elena Carrascosa" userId="e121cca9-c14e-4bf7-b5f8-934dafb64342" providerId="ADAL" clId="{280E63B6-5676-4942-9962-A6D2599FA0F3}" dt="2022-04-22T21:17:58.023" v="554" actId="47"/>
        <pc:sldMkLst>
          <pc:docMk/>
          <pc:sldMk cId="404711327" sldId="318"/>
        </pc:sldMkLst>
      </pc:sldChg>
      <pc:sldChg chg="del">
        <pc:chgData name="Elena Carrascosa" userId="e121cca9-c14e-4bf7-b5f8-934dafb64342" providerId="ADAL" clId="{280E63B6-5676-4942-9962-A6D2599FA0F3}" dt="2022-04-22T21:33:48.958" v="1106" actId="47"/>
        <pc:sldMkLst>
          <pc:docMk/>
          <pc:sldMk cId="1581342012" sldId="319"/>
        </pc:sldMkLst>
      </pc:sldChg>
      <pc:sldChg chg="del">
        <pc:chgData name="Elena Carrascosa" userId="e121cca9-c14e-4bf7-b5f8-934dafb64342" providerId="ADAL" clId="{280E63B6-5676-4942-9962-A6D2599FA0F3}" dt="2022-04-22T21:33:51.439" v="1107" actId="47"/>
        <pc:sldMkLst>
          <pc:docMk/>
          <pc:sldMk cId="2231239631" sldId="320"/>
        </pc:sldMkLst>
      </pc:sldChg>
      <pc:sldChg chg="del">
        <pc:chgData name="Elena Carrascosa" userId="e121cca9-c14e-4bf7-b5f8-934dafb64342" providerId="ADAL" clId="{280E63B6-5676-4942-9962-A6D2599FA0F3}" dt="2022-04-22T21:33:56.858" v="1112" actId="47"/>
        <pc:sldMkLst>
          <pc:docMk/>
          <pc:sldMk cId="2962016892" sldId="321"/>
        </pc:sldMkLst>
      </pc:sldChg>
      <pc:sldChg chg="del">
        <pc:chgData name="Elena Carrascosa" userId="e121cca9-c14e-4bf7-b5f8-934dafb64342" providerId="ADAL" clId="{280E63B6-5676-4942-9962-A6D2599FA0F3}" dt="2022-04-22T21:34:05.356" v="1113" actId="47"/>
        <pc:sldMkLst>
          <pc:docMk/>
          <pc:sldMk cId="1644775868" sldId="322"/>
        </pc:sldMkLst>
      </pc:sldChg>
      <pc:sldChg chg="del">
        <pc:chgData name="Elena Carrascosa" userId="e121cca9-c14e-4bf7-b5f8-934dafb64342" providerId="ADAL" clId="{280E63B6-5676-4942-9962-A6D2599FA0F3}" dt="2022-04-22T21:34:08.948" v="1118" actId="47"/>
        <pc:sldMkLst>
          <pc:docMk/>
          <pc:sldMk cId="2928584161" sldId="323"/>
        </pc:sldMkLst>
      </pc:sldChg>
      <pc:sldChg chg="modSp del mod">
        <pc:chgData name="Elena Carrascosa" userId="e121cca9-c14e-4bf7-b5f8-934dafb64342" providerId="ADAL" clId="{280E63B6-5676-4942-9962-A6D2599FA0F3}" dt="2022-04-22T21:54:47.205" v="1686" actId="47"/>
        <pc:sldMkLst>
          <pc:docMk/>
          <pc:sldMk cId="1932463875" sldId="324"/>
        </pc:sldMkLst>
        <pc:spChg chg="mod">
          <ac:chgData name="Elena Carrascosa" userId="e121cca9-c14e-4bf7-b5f8-934dafb64342" providerId="ADAL" clId="{280E63B6-5676-4942-9962-A6D2599FA0F3}" dt="2022-04-22T21:52:39.119" v="1653" actId="21"/>
          <ac:spMkLst>
            <pc:docMk/>
            <pc:sldMk cId="1932463875" sldId="324"/>
            <ac:spMk id="3" creationId="{55BE71D2-9049-4518-A394-441D212099DA}"/>
          </ac:spMkLst>
        </pc:spChg>
      </pc:sldChg>
      <pc:sldChg chg="delSp modSp del mod">
        <pc:chgData name="Elena Carrascosa" userId="e121cca9-c14e-4bf7-b5f8-934dafb64342" providerId="ADAL" clId="{280E63B6-5676-4942-9962-A6D2599FA0F3}" dt="2022-04-22T21:57:09.878" v="1712" actId="47"/>
        <pc:sldMkLst>
          <pc:docMk/>
          <pc:sldMk cId="378673410" sldId="325"/>
        </pc:sldMkLst>
        <pc:spChg chg="del mod">
          <ac:chgData name="Elena Carrascosa" userId="e121cca9-c14e-4bf7-b5f8-934dafb64342" providerId="ADAL" clId="{280E63B6-5676-4942-9962-A6D2599FA0F3}" dt="2022-04-22T21:55:46.100" v="1697" actId="21"/>
          <ac:spMkLst>
            <pc:docMk/>
            <pc:sldMk cId="378673410" sldId="325"/>
            <ac:spMk id="8" creationId="{7E8E9D67-C80A-4475-8D3D-EE200BDA9252}"/>
          </ac:spMkLst>
        </pc:spChg>
      </pc:sldChg>
      <pc:sldChg chg="modSp del mod">
        <pc:chgData name="Elena Carrascosa" userId="e121cca9-c14e-4bf7-b5f8-934dafb64342" providerId="ADAL" clId="{280E63B6-5676-4942-9962-A6D2599FA0F3}" dt="2022-04-22T22:03:43.369" v="1768" actId="47"/>
        <pc:sldMkLst>
          <pc:docMk/>
          <pc:sldMk cId="1043734667" sldId="326"/>
        </pc:sldMkLst>
        <pc:spChg chg="mod">
          <ac:chgData name="Elena Carrascosa" userId="e121cca9-c14e-4bf7-b5f8-934dafb64342" providerId="ADAL" clId="{280E63B6-5676-4942-9962-A6D2599FA0F3}" dt="2022-04-22T21:57:51.631" v="1717" actId="21"/>
          <ac:spMkLst>
            <pc:docMk/>
            <pc:sldMk cId="1043734667" sldId="326"/>
            <ac:spMk id="7" creationId="{B744D2B5-F1AF-4D5B-8FAB-2D18D4554D73}"/>
          </ac:spMkLst>
        </pc:spChg>
      </pc:sldChg>
      <pc:sldChg chg="delSp modSp del mod">
        <pc:chgData name="Elena Carrascosa" userId="e121cca9-c14e-4bf7-b5f8-934dafb64342" providerId="ADAL" clId="{280E63B6-5676-4942-9962-A6D2599FA0F3}" dt="2022-04-22T22:03:41.374" v="1767" actId="47"/>
        <pc:sldMkLst>
          <pc:docMk/>
          <pc:sldMk cId="1920310438" sldId="327"/>
        </pc:sldMkLst>
        <pc:spChg chg="del mod">
          <ac:chgData name="Elena Carrascosa" userId="e121cca9-c14e-4bf7-b5f8-934dafb64342" providerId="ADAL" clId="{280E63B6-5676-4942-9962-A6D2599FA0F3}" dt="2022-04-22T21:57:39.188" v="1714" actId="21"/>
          <ac:spMkLst>
            <pc:docMk/>
            <pc:sldMk cId="1920310438" sldId="327"/>
            <ac:spMk id="7" creationId="{C4B2B8F7-4940-4968-8845-8F0FDCF19FE1}"/>
          </ac:spMkLst>
        </pc:spChg>
      </pc:sldChg>
      <pc:sldChg chg="del">
        <pc:chgData name="Elena Carrascosa" userId="e121cca9-c14e-4bf7-b5f8-934dafb64342" providerId="ADAL" clId="{280E63B6-5676-4942-9962-A6D2599FA0F3}" dt="2022-04-22T22:01:35.276" v="1750" actId="47"/>
        <pc:sldMkLst>
          <pc:docMk/>
          <pc:sldMk cId="3042603705" sldId="328"/>
        </pc:sldMkLst>
      </pc:sldChg>
      <pc:sldChg chg="del">
        <pc:chgData name="Elena Carrascosa" userId="e121cca9-c14e-4bf7-b5f8-934dafb64342" providerId="ADAL" clId="{280E63B6-5676-4942-9962-A6D2599FA0F3}" dt="2022-04-22T22:03:44.139" v="1769" actId="47"/>
        <pc:sldMkLst>
          <pc:docMk/>
          <pc:sldMk cId="2123807232" sldId="329"/>
        </pc:sldMkLst>
      </pc:sldChg>
      <pc:sldChg chg="del">
        <pc:chgData name="Elena Carrascosa" userId="e121cca9-c14e-4bf7-b5f8-934dafb64342" providerId="ADAL" clId="{280E63B6-5676-4942-9962-A6D2599FA0F3}" dt="2022-04-22T22:03:44.626" v="1770" actId="47"/>
        <pc:sldMkLst>
          <pc:docMk/>
          <pc:sldMk cId="2939773209" sldId="330"/>
        </pc:sldMkLst>
      </pc:sldChg>
      <pc:sldChg chg="del">
        <pc:chgData name="Elena Carrascosa" userId="e121cca9-c14e-4bf7-b5f8-934dafb64342" providerId="ADAL" clId="{280E63B6-5676-4942-9962-A6D2599FA0F3}" dt="2022-04-22T22:03:45.358" v="1771" actId="47"/>
        <pc:sldMkLst>
          <pc:docMk/>
          <pc:sldMk cId="2440970459" sldId="331"/>
        </pc:sldMkLst>
      </pc:sldChg>
      <pc:sldChg chg="del">
        <pc:chgData name="Elena Carrascosa" userId="e121cca9-c14e-4bf7-b5f8-934dafb64342" providerId="ADAL" clId="{280E63B6-5676-4942-9962-A6D2599FA0F3}" dt="2022-04-22T22:05:12.732" v="1793" actId="47"/>
        <pc:sldMkLst>
          <pc:docMk/>
          <pc:sldMk cId="2765816916" sldId="332"/>
        </pc:sldMkLst>
      </pc:sldChg>
      <pc:sldChg chg="addSp delSp modSp mod">
        <pc:chgData name="Elena Carrascosa" userId="e121cca9-c14e-4bf7-b5f8-934dafb64342" providerId="ADAL" clId="{280E63B6-5676-4942-9962-A6D2599FA0F3}" dt="2022-04-22T22:10:46.673" v="1876" actId="2711"/>
        <pc:sldMkLst>
          <pc:docMk/>
          <pc:sldMk cId="3414724042" sldId="333"/>
        </pc:sldMkLst>
        <pc:spChg chg="del">
          <ac:chgData name="Elena Carrascosa" userId="e121cca9-c14e-4bf7-b5f8-934dafb64342" providerId="ADAL" clId="{280E63B6-5676-4942-9962-A6D2599FA0F3}" dt="2022-04-22T22:05:25.232" v="1797" actId="478"/>
          <ac:spMkLst>
            <pc:docMk/>
            <pc:sldMk cId="3414724042" sldId="333"/>
            <ac:spMk id="3" creationId="{8DC209FA-674C-4EE4-9AC0-997AD49E3B9D}"/>
          </ac:spMkLst>
        </pc:spChg>
        <pc:spChg chg="mod">
          <ac:chgData name="Elena Carrascosa" userId="e121cca9-c14e-4bf7-b5f8-934dafb64342" providerId="ADAL" clId="{280E63B6-5676-4942-9962-A6D2599FA0F3}" dt="2022-04-22T22:05:30.915" v="1799" actId="1076"/>
          <ac:spMkLst>
            <pc:docMk/>
            <pc:sldMk cId="3414724042" sldId="333"/>
            <ac:spMk id="4" creationId="{0B29BC2A-8B6E-421A-843F-86995EE8A252}"/>
          </ac:spMkLst>
        </pc:spChg>
        <pc:spChg chg="del">
          <ac:chgData name="Elena Carrascosa" userId="e121cca9-c14e-4bf7-b5f8-934dafb64342" providerId="ADAL" clId="{280E63B6-5676-4942-9962-A6D2599FA0F3}" dt="2022-04-22T22:05:19.263" v="1794" actId="478"/>
          <ac:spMkLst>
            <pc:docMk/>
            <pc:sldMk cId="3414724042" sldId="333"/>
            <ac:spMk id="6" creationId="{780CA793-9AE6-4546-A57B-DDFBC237492F}"/>
          </ac:spMkLst>
        </pc:spChg>
        <pc:spChg chg="add mod">
          <ac:chgData name="Elena Carrascosa" userId="e121cca9-c14e-4bf7-b5f8-934dafb64342" providerId="ADAL" clId="{280E63B6-5676-4942-9962-A6D2599FA0F3}" dt="2022-04-22T22:05:23.283" v="1796" actId="1076"/>
          <ac:spMkLst>
            <pc:docMk/>
            <pc:sldMk cId="3414724042" sldId="333"/>
            <ac:spMk id="8" creationId="{909B45F8-B23E-4AB3-B8E6-12FAEC8B2FE5}"/>
          </ac:spMkLst>
        </pc:spChg>
        <pc:spChg chg="add del mod">
          <ac:chgData name="Elena Carrascosa" userId="e121cca9-c14e-4bf7-b5f8-934dafb64342" providerId="ADAL" clId="{280E63B6-5676-4942-9962-A6D2599FA0F3}" dt="2022-04-22T22:05:26.021" v="1798" actId="478"/>
          <ac:spMkLst>
            <pc:docMk/>
            <pc:sldMk cId="3414724042" sldId="333"/>
            <ac:spMk id="9" creationId="{908D2E51-34D9-4B50-AC8F-A967F5C1B96D}"/>
          </ac:spMkLst>
        </pc:spChg>
        <pc:spChg chg="add mod">
          <ac:chgData name="Elena Carrascosa" userId="e121cca9-c14e-4bf7-b5f8-934dafb64342" providerId="ADAL" clId="{280E63B6-5676-4942-9962-A6D2599FA0F3}" dt="2022-04-22T22:10:46.673" v="1876" actId="2711"/>
          <ac:spMkLst>
            <pc:docMk/>
            <pc:sldMk cId="3414724042" sldId="333"/>
            <ac:spMk id="11" creationId="{E411AD32-9018-4E7D-9AF1-ADDDF3055A8D}"/>
          </ac:spMkLst>
        </pc:spChg>
        <pc:picChg chg="del">
          <ac:chgData name="Elena Carrascosa" userId="e121cca9-c14e-4bf7-b5f8-934dafb64342" providerId="ADAL" clId="{280E63B6-5676-4942-9962-A6D2599FA0F3}" dt="2022-04-22T22:05:19.263" v="1794" actId="478"/>
          <ac:picMkLst>
            <pc:docMk/>
            <pc:sldMk cId="3414724042" sldId="333"/>
            <ac:picMk id="5" creationId="{A5022B13-222E-4B70-B4E3-DD289634DBA7}"/>
          </ac:picMkLst>
        </pc:picChg>
        <pc:picChg chg="add mod">
          <ac:chgData name="Elena Carrascosa" userId="e121cca9-c14e-4bf7-b5f8-934dafb64342" providerId="ADAL" clId="{280E63B6-5676-4942-9962-A6D2599FA0F3}" dt="2022-04-22T22:05:23.283" v="1796" actId="1076"/>
          <ac:picMkLst>
            <pc:docMk/>
            <pc:sldMk cId="3414724042" sldId="333"/>
            <ac:picMk id="7" creationId="{07F1F076-E4D7-4E50-906C-ECA52093F2CA}"/>
          </ac:picMkLst>
        </pc:picChg>
      </pc:sldChg>
      <pc:sldChg chg="del">
        <pc:chgData name="Elena Carrascosa" userId="e121cca9-c14e-4bf7-b5f8-934dafb64342" providerId="ADAL" clId="{280E63B6-5676-4942-9962-A6D2599FA0F3}" dt="2022-04-22T22:05:57.101" v="1813" actId="47"/>
        <pc:sldMkLst>
          <pc:docMk/>
          <pc:sldMk cId="4039014339" sldId="334"/>
        </pc:sldMkLst>
      </pc:sldChg>
      <pc:sldChg chg="del">
        <pc:chgData name="Elena Carrascosa" userId="e121cca9-c14e-4bf7-b5f8-934dafb64342" providerId="ADAL" clId="{280E63B6-5676-4942-9962-A6D2599FA0F3}" dt="2022-04-22T22:05:53.190" v="1808" actId="47"/>
        <pc:sldMkLst>
          <pc:docMk/>
          <pc:sldMk cId="96900435" sldId="335"/>
        </pc:sldMkLst>
      </pc:sldChg>
      <pc:sldChg chg="del">
        <pc:chgData name="Elena Carrascosa" userId="e121cca9-c14e-4bf7-b5f8-934dafb64342" providerId="ADAL" clId="{280E63B6-5676-4942-9962-A6D2599FA0F3}" dt="2022-04-22T22:05:49.764" v="1807" actId="47"/>
        <pc:sldMkLst>
          <pc:docMk/>
          <pc:sldMk cId="2754620505" sldId="336"/>
        </pc:sldMkLst>
      </pc:sldChg>
      <pc:sldChg chg="add">
        <pc:chgData name="Elena Carrascosa" userId="e121cca9-c14e-4bf7-b5f8-934dafb64342" providerId="ADAL" clId="{280E63B6-5676-4942-9962-A6D2599FA0F3}" dt="2022-04-22T21:28:37.143" v="1082"/>
        <pc:sldMkLst>
          <pc:docMk/>
          <pc:sldMk cId="542006487" sldId="337"/>
        </pc:sldMkLst>
      </pc:sldChg>
      <pc:sldChg chg="addSp delSp modSp del mod">
        <pc:chgData name="Elena Carrascosa" userId="e121cca9-c14e-4bf7-b5f8-934dafb64342" providerId="ADAL" clId="{280E63B6-5676-4942-9962-A6D2599FA0F3}" dt="2022-04-22T21:28:31.899" v="1081" actId="2696"/>
        <pc:sldMkLst>
          <pc:docMk/>
          <pc:sldMk cId="4282732772" sldId="337"/>
        </pc:sldMkLst>
        <pc:spChg chg="del">
          <ac:chgData name="Elena Carrascosa" userId="e121cca9-c14e-4bf7-b5f8-934dafb64342" providerId="ADAL" clId="{280E63B6-5676-4942-9962-A6D2599FA0F3}" dt="2022-04-22T21:27:17.716" v="1063" actId="478"/>
          <ac:spMkLst>
            <pc:docMk/>
            <pc:sldMk cId="4282732772" sldId="337"/>
            <ac:spMk id="3" creationId="{8DC209FA-674C-4EE4-9AC0-997AD49E3B9D}"/>
          </ac:spMkLst>
        </pc:spChg>
        <pc:spChg chg="mod">
          <ac:chgData name="Elena Carrascosa" userId="e121cca9-c14e-4bf7-b5f8-934dafb64342" providerId="ADAL" clId="{280E63B6-5676-4942-9962-A6D2599FA0F3}" dt="2022-04-22T21:27:27.925" v="1065" actId="1076"/>
          <ac:spMkLst>
            <pc:docMk/>
            <pc:sldMk cId="4282732772" sldId="337"/>
            <ac:spMk id="4" creationId="{0B29BC2A-8B6E-421A-843F-86995EE8A252}"/>
          </ac:spMkLst>
        </pc:spChg>
        <pc:spChg chg="add del mod">
          <ac:chgData name="Elena Carrascosa" userId="e121cca9-c14e-4bf7-b5f8-934dafb64342" providerId="ADAL" clId="{280E63B6-5676-4942-9962-A6D2599FA0F3}" dt="2022-04-22T21:27:20.071" v="1064" actId="478"/>
          <ac:spMkLst>
            <pc:docMk/>
            <pc:sldMk cId="4282732772" sldId="337"/>
            <ac:spMk id="5" creationId="{13D005B7-9427-4274-94FF-A44A47BE6E01}"/>
          </ac:spMkLst>
        </pc:spChg>
        <pc:spChg chg="add mod">
          <ac:chgData name="Elena Carrascosa" userId="e121cca9-c14e-4bf7-b5f8-934dafb64342" providerId="ADAL" clId="{280E63B6-5676-4942-9962-A6D2599FA0F3}" dt="2022-04-22T21:28:11.870" v="1080" actId="20577"/>
          <ac:spMkLst>
            <pc:docMk/>
            <pc:sldMk cId="4282732772" sldId="337"/>
            <ac:spMk id="9" creationId="{FE27DF0E-078E-4310-A680-2663F43D888F}"/>
          </ac:spMkLst>
        </pc:spChg>
        <pc:picChg chg="mod">
          <ac:chgData name="Elena Carrascosa" userId="e121cca9-c14e-4bf7-b5f8-934dafb64342" providerId="ADAL" clId="{280E63B6-5676-4942-9962-A6D2599FA0F3}" dt="2022-04-22T21:27:34.212" v="1066" actId="1076"/>
          <ac:picMkLst>
            <pc:docMk/>
            <pc:sldMk cId="4282732772" sldId="337"/>
            <ac:picMk id="8" creationId="{0F54A07D-DD80-4A9B-AF08-C5ACFEBC2C6D}"/>
          </ac:picMkLst>
        </pc:picChg>
      </pc:sldChg>
      <pc:sldChg chg="del">
        <pc:chgData name="Elena Carrascosa" userId="e121cca9-c14e-4bf7-b5f8-934dafb64342" providerId="ADAL" clId="{280E63B6-5676-4942-9962-A6D2599FA0F3}" dt="2022-04-22T22:05:58.875" v="1815" actId="47"/>
        <pc:sldMkLst>
          <pc:docMk/>
          <pc:sldMk cId="0" sldId="341"/>
        </pc:sldMkLst>
      </pc:sldChg>
      <pc:sldChg chg="del">
        <pc:chgData name="Elena Carrascosa" userId="e121cca9-c14e-4bf7-b5f8-934dafb64342" providerId="ADAL" clId="{280E63B6-5676-4942-9962-A6D2599FA0F3}" dt="2022-04-22T22:05:59.439" v="1816" actId="47"/>
        <pc:sldMkLst>
          <pc:docMk/>
          <pc:sldMk cId="2278228170" sldId="342"/>
        </pc:sldMkLst>
      </pc:sldChg>
      <pc:sldChg chg="del">
        <pc:chgData name="Elena Carrascosa" userId="e121cca9-c14e-4bf7-b5f8-934dafb64342" providerId="ADAL" clId="{280E63B6-5676-4942-9962-A6D2599FA0F3}" dt="2022-04-22T22:06:01.485" v="1817" actId="47"/>
        <pc:sldMkLst>
          <pc:docMk/>
          <pc:sldMk cId="893479157" sldId="343"/>
        </pc:sldMkLst>
      </pc:sldChg>
      <pc:sldChg chg="del">
        <pc:chgData name="Elena Carrascosa" userId="e121cca9-c14e-4bf7-b5f8-934dafb64342" providerId="ADAL" clId="{280E63B6-5676-4942-9962-A6D2599FA0F3}" dt="2022-04-22T22:06:02.225" v="1818" actId="47"/>
        <pc:sldMkLst>
          <pc:docMk/>
          <pc:sldMk cId="191539309" sldId="344"/>
        </pc:sldMkLst>
      </pc:sldChg>
      <pc:sldChg chg="del">
        <pc:chgData name="Elena Carrascosa" userId="e121cca9-c14e-4bf7-b5f8-934dafb64342" providerId="ADAL" clId="{280E63B6-5676-4942-9962-A6D2599FA0F3}" dt="2022-04-22T22:06:02.791" v="1819" actId="47"/>
        <pc:sldMkLst>
          <pc:docMk/>
          <pc:sldMk cId="971112405" sldId="345"/>
        </pc:sldMkLst>
      </pc:sldChg>
      <pc:sldChg chg="del">
        <pc:chgData name="Elena Carrascosa" userId="e121cca9-c14e-4bf7-b5f8-934dafb64342" providerId="ADAL" clId="{280E63B6-5676-4942-9962-A6D2599FA0F3}" dt="2022-04-22T22:06:03.617" v="1820" actId="47"/>
        <pc:sldMkLst>
          <pc:docMk/>
          <pc:sldMk cId="1374339932" sldId="346"/>
        </pc:sldMkLst>
      </pc:sldChg>
      <pc:sldChg chg="del">
        <pc:chgData name="Elena Carrascosa" userId="e121cca9-c14e-4bf7-b5f8-934dafb64342" providerId="ADAL" clId="{280E63B6-5676-4942-9962-A6D2599FA0F3}" dt="2022-04-22T22:06:04.292" v="1821" actId="47"/>
        <pc:sldMkLst>
          <pc:docMk/>
          <pc:sldMk cId="3345270648" sldId="347"/>
        </pc:sldMkLst>
      </pc:sldChg>
      <pc:sldChg chg="del">
        <pc:chgData name="Elena Carrascosa" userId="e121cca9-c14e-4bf7-b5f8-934dafb64342" providerId="ADAL" clId="{280E63B6-5676-4942-9962-A6D2599FA0F3}" dt="2022-04-22T22:06:08.689" v="1826" actId="47"/>
        <pc:sldMkLst>
          <pc:docMk/>
          <pc:sldMk cId="2734801423" sldId="348"/>
        </pc:sldMkLst>
      </pc:sldChg>
      <pc:sldChg chg="del">
        <pc:chgData name="Elena Carrascosa" userId="e121cca9-c14e-4bf7-b5f8-934dafb64342" providerId="ADAL" clId="{280E63B6-5676-4942-9962-A6D2599FA0F3}" dt="2022-04-22T22:06:09.239" v="1827" actId="47"/>
        <pc:sldMkLst>
          <pc:docMk/>
          <pc:sldMk cId="1300062858" sldId="349"/>
        </pc:sldMkLst>
      </pc:sldChg>
      <pc:sldChg chg="del">
        <pc:chgData name="Elena Carrascosa" userId="e121cca9-c14e-4bf7-b5f8-934dafb64342" providerId="ADAL" clId="{280E63B6-5676-4942-9962-A6D2599FA0F3}" dt="2022-04-22T22:06:09.709" v="1828" actId="47"/>
        <pc:sldMkLst>
          <pc:docMk/>
          <pc:sldMk cId="2008015031" sldId="350"/>
        </pc:sldMkLst>
      </pc:sldChg>
      <pc:sldChg chg="del">
        <pc:chgData name="Elena Carrascosa" userId="e121cca9-c14e-4bf7-b5f8-934dafb64342" providerId="ADAL" clId="{280E63B6-5676-4942-9962-A6D2599FA0F3}" dt="2022-04-22T22:06:11.007" v="1829" actId="47"/>
        <pc:sldMkLst>
          <pc:docMk/>
          <pc:sldMk cId="2180278152" sldId="351"/>
        </pc:sldMkLst>
      </pc:sldChg>
      <pc:sldChg chg="del">
        <pc:chgData name="Elena Carrascosa" userId="e121cca9-c14e-4bf7-b5f8-934dafb64342" providerId="ADAL" clId="{280E63B6-5676-4942-9962-A6D2599FA0F3}" dt="2022-04-22T22:06:12.374" v="1830" actId="47"/>
        <pc:sldMkLst>
          <pc:docMk/>
          <pc:sldMk cId="4017902062" sldId="352"/>
        </pc:sldMkLst>
      </pc:sldChg>
      <pc:sldChg chg="addSp delSp modSp mod">
        <pc:chgData name="Elena Carrascosa" userId="e121cca9-c14e-4bf7-b5f8-934dafb64342" providerId="ADAL" clId="{280E63B6-5676-4942-9962-A6D2599FA0F3}" dt="2022-04-22T21:11:30.868" v="474" actId="1076"/>
        <pc:sldMkLst>
          <pc:docMk/>
          <pc:sldMk cId="4294871435" sldId="353"/>
        </pc:sldMkLst>
        <pc:spChg chg="del">
          <ac:chgData name="Elena Carrascosa" userId="e121cca9-c14e-4bf7-b5f8-934dafb64342" providerId="ADAL" clId="{280E63B6-5676-4942-9962-A6D2599FA0F3}" dt="2022-04-22T21:07:37.014" v="438" actId="478"/>
          <ac:spMkLst>
            <pc:docMk/>
            <pc:sldMk cId="4294871435" sldId="353"/>
            <ac:spMk id="3" creationId="{7BB9E8F0-DB9E-24FE-A242-A843883B5DA5}"/>
          </ac:spMkLst>
        </pc:spChg>
        <pc:spChg chg="mod">
          <ac:chgData name="Elena Carrascosa" userId="e121cca9-c14e-4bf7-b5f8-934dafb64342" providerId="ADAL" clId="{280E63B6-5676-4942-9962-A6D2599FA0F3}" dt="2022-04-22T21:08:53.843" v="461" actId="20577"/>
          <ac:spMkLst>
            <pc:docMk/>
            <pc:sldMk cId="4294871435" sldId="353"/>
            <ac:spMk id="4" creationId="{8C8035BE-A3CF-EA65-98F7-19FF7E0260B9}"/>
          </ac:spMkLst>
        </pc:spChg>
        <pc:spChg chg="del">
          <ac:chgData name="Elena Carrascosa" userId="e121cca9-c14e-4bf7-b5f8-934dafb64342" providerId="ADAL" clId="{280E63B6-5676-4942-9962-A6D2599FA0F3}" dt="2022-04-22T21:07:28.113" v="435" actId="478"/>
          <ac:spMkLst>
            <pc:docMk/>
            <pc:sldMk cId="4294871435" sldId="353"/>
            <ac:spMk id="8" creationId="{2936D49D-A2A6-E14E-F43E-878138E46DD0}"/>
          </ac:spMkLst>
        </pc:spChg>
        <pc:spChg chg="add mod">
          <ac:chgData name="Elena Carrascosa" userId="e121cca9-c14e-4bf7-b5f8-934dafb64342" providerId="ADAL" clId="{280E63B6-5676-4942-9962-A6D2599FA0F3}" dt="2022-04-22T21:07:32.790" v="437" actId="1076"/>
          <ac:spMkLst>
            <pc:docMk/>
            <pc:sldMk cId="4294871435" sldId="353"/>
            <ac:spMk id="9" creationId="{B5CBE3BA-F96B-4805-AABE-2C670D790108}"/>
          </ac:spMkLst>
        </pc:spChg>
        <pc:spChg chg="add mod">
          <ac:chgData name="Elena Carrascosa" userId="e121cca9-c14e-4bf7-b5f8-934dafb64342" providerId="ADAL" clId="{280E63B6-5676-4942-9962-A6D2599FA0F3}" dt="2022-04-22T21:11:30.868" v="474" actId="1076"/>
          <ac:spMkLst>
            <pc:docMk/>
            <pc:sldMk cId="4294871435" sldId="353"/>
            <ac:spMk id="10" creationId="{FF07E77C-10C5-4EC8-8EF4-2718A0020B40}"/>
          </ac:spMkLst>
        </pc:spChg>
        <pc:picChg chg="del">
          <ac:chgData name="Elena Carrascosa" userId="e121cca9-c14e-4bf7-b5f8-934dafb64342" providerId="ADAL" clId="{280E63B6-5676-4942-9962-A6D2599FA0F3}" dt="2022-04-22T21:07:26.885" v="434" actId="478"/>
          <ac:picMkLst>
            <pc:docMk/>
            <pc:sldMk cId="4294871435" sldId="353"/>
            <ac:picMk id="6" creationId="{4742FE5A-787A-E89F-D990-8860D80F7162}"/>
          </ac:picMkLst>
        </pc:picChg>
        <pc:picChg chg="add mod">
          <ac:chgData name="Elena Carrascosa" userId="e121cca9-c14e-4bf7-b5f8-934dafb64342" providerId="ADAL" clId="{280E63B6-5676-4942-9962-A6D2599FA0F3}" dt="2022-04-22T21:07:32.790" v="437" actId="1076"/>
          <ac:picMkLst>
            <pc:docMk/>
            <pc:sldMk cId="4294871435" sldId="353"/>
            <ac:picMk id="7" creationId="{CED79008-8BAA-4169-8F8E-8C53CE2EBD30}"/>
          </ac:picMkLst>
        </pc:picChg>
      </pc:sldChg>
      <pc:sldChg chg="addSp delSp modSp mod">
        <pc:chgData name="Elena Carrascosa" userId="e121cca9-c14e-4bf7-b5f8-934dafb64342" providerId="ADAL" clId="{280E63B6-5676-4942-9962-A6D2599FA0F3}" dt="2022-04-22T21:14:47.040" v="507" actId="1076"/>
        <pc:sldMkLst>
          <pc:docMk/>
          <pc:sldMk cId="2612849743" sldId="354"/>
        </pc:sldMkLst>
        <pc:spChg chg="del">
          <ac:chgData name="Elena Carrascosa" userId="e121cca9-c14e-4bf7-b5f8-934dafb64342" providerId="ADAL" clId="{280E63B6-5676-4942-9962-A6D2599FA0F3}" dt="2022-04-22T21:09:35.261" v="465" actId="478"/>
          <ac:spMkLst>
            <pc:docMk/>
            <pc:sldMk cId="2612849743" sldId="354"/>
            <ac:spMk id="3" creationId="{7BB9E8F0-DB9E-24FE-A242-A843883B5DA5}"/>
          </ac:spMkLst>
        </pc:spChg>
        <pc:spChg chg="mod">
          <ac:chgData name="Elena Carrascosa" userId="e121cca9-c14e-4bf7-b5f8-934dafb64342" providerId="ADAL" clId="{280E63B6-5676-4942-9962-A6D2599FA0F3}" dt="2022-04-22T21:09:41.812" v="467" actId="14100"/>
          <ac:spMkLst>
            <pc:docMk/>
            <pc:sldMk cId="2612849743" sldId="354"/>
            <ac:spMk id="4" creationId="{8C8035BE-A3CF-EA65-98F7-19FF7E0260B9}"/>
          </ac:spMkLst>
        </pc:spChg>
        <pc:spChg chg="del">
          <ac:chgData name="Elena Carrascosa" userId="e121cca9-c14e-4bf7-b5f8-934dafb64342" providerId="ADAL" clId="{280E63B6-5676-4942-9962-A6D2599FA0F3}" dt="2022-04-22T21:08:59.044" v="463" actId="478"/>
          <ac:spMkLst>
            <pc:docMk/>
            <pc:sldMk cId="2612849743" sldId="354"/>
            <ac:spMk id="8" creationId="{2936D49D-A2A6-E14E-F43E-878138E46DD0}"/>
          </ac:spMkLst>
        </pc:spChg>
        <pc:spChg chg="add mod">
          <ac:chgData name="Elena Carrascosa" userId="e121cca9-c14e-4bf7-b5f8-934dafb64342" providerId="ADAL" clId="{280E63B6-5676-4942-9962-A6D2599FA0F3}" dt="2022-04-22T21:08:59.912" v="464"/>
          <ac:spMkLst>
            <pc:docMk/>
            <pc:sldMk cId="2612849743" sldId="354"/>
            <ac:spMk id="9" creationId="{FAA92A51-5A52-4D6B-A971-0430508F0E20}"/>
          </ac:spMkLst>
        </pc:spChg>
        <pc:spChg chg="add mod">
          <ac:chgData name="Elena Carrascosa" userId="e121cca9-c14e-4bf7-b5f8-934dafb64342" providerId="ADAL" clId="{280E63B6-5676-4942-9962-A6D2599FA0F3}" dt="2022-04-22T21:14:47.040" v="507" actId="1076"/>
          <ac:spMkLst>
            <pc:docMk/>
            <pc:sldMk cId="2612849743" sldId="354"/>
            <ac:spMk id="10" creationId="{09D05030-AA3C-41BA-9CD0-E815815115DC}"/>
          </ac:spMkLst>
        </pc:spChg>
        <pc:picChg chg="del">
          <ac:chgData name="Elena Carrascosa" userId="e121cca9-c14e-4bf7-b5f8-934dafb64342" providerId="ADAL" clId="{280E63B6-5676-4942-9962-A6D2599FA0F3}" dt="2022-04-22T21:08:57.534" v="462" actId="478"/>
          <ac:picMkLst>
            <pc:docMk/>
            <pc:sldMk cId="2612849743" sldId="354"/>
            <ac:picMk id="6" creationId="{4742FE5A-787A-E89F-D990-8860D80F7162}"/>
          </ac:picMkLst>
        </pc:picChg>
        <pc:picChg chg="add mod">
          <ac:chgData name="Elena Carrascosa" userId="e121cca9-c14e-4bf7-b5f8-934dafb64342" providerId="ADAL" clId="{280E63B6-5676-4942-9962-A6D2599FA0F3}" dt="2022-04-22T21:08:59.912" v="464"/>
          <ac:picMkLst>
            <pc:docMk/>
            <pc:sldMk cId="2612849743" sldId="354"/>
            <ac:picMk id="7" creationId="{9894BF8F-F899-41EC-8841-65D0605CB9A4}"/>
          </ac:picMkLst>
        </pc:picChg>
      </pc:sldChg>
      <pc:sldChg chg="addSp delSp modSp mod">
        <pc:chgData name="Elena Carrascosa" userId="e121cca9-c14e-4bf7-b5f8-934dafb64342" providerId="ADAL" clId="{280E63B6-5676-4942-9962-A6D2599FA0F3}" dt="2022-04-22T21:22:41.736" v="865" actId="1076"/>
        <pc:sldMkLst>
          <pc:docMk/>
          <pc:sldMk cId="3002087269" sldId="355"/>
        </pc:sldMkLst>
        <pc:spChg chg="del">
          <ac:chgData name="Elena Carrascosa" userId="e121cca9-c14e-4bf7-b5f8-934dafb64342" providerId="ADAL" clId="{280E63B6-5676-4942-9962-A6D2599FA0F3}" dt="2022-04-22T21:15:10.719" v="510" actId="478"/>
          <ac:spMkLst>
            <pc:docMk/>
            <pc:sldMk cId="3002087269" sldId="355"/>
            <ac:spMk id="3" creationId="{7BB9E8F0-DB9E-24FE-A242-A843883B5DA5}"/>
          </ac:spMkLst>
        </pc:spChg>
        <pc:spChg chg="del">
          <ac:chgData name="Elena Carrascosa" userId="e121cca9-c14e-4bf7-b5f8-934dafb64342" providerId="ADAL" clId="{280E63B6-5676-4942-9962-A6D2599FA0F3}" dt="2022-04-22T21:15:12.355" v="511" actId="478"/>
          <ac:spMkLst>
            <pc:docMk/>
            <pc:sldMk cId="3002087269" sldId="355"/>
            <ac:spMk id="4" creationId="{8C8035BE-A3CF-EA65-98F7-19FF7E0260B9}"/>
          </ac:spMkLst>
        </pc:spChg>
        <pc:spChg chg="add del mod">
          <ac:chgData name="Elena Carrascosa" userId="e121cca9-c14e-4bf7-b5f8-934dafb64342" providerId="ADAL" clId="{280E63B6-5676-4942-9962-A6D2599FA0F3}" dt="2022-04-22T21:15:14.306" v="512" actId="478"/>
          <ac:spMkLst>
            <pc:docMk/>
            <pc:sldMk cId="3002087269" sldId="355"/>
            <ac:spMk id="5" creationId="{18C9ABC1-9EBF-4CEB-A305-14A043195F01}"/>
          </ac:spMkLst>
        </pc:spChg>
        <pc:spChg chg="del">
          <ac:chgData name="Elena Carrascosa" userId="e121cca9-c14e-4bf7-b5f8-934dafb64342" providerId="ADAL" clId="{280E63B6-5676-4942-9962-A6D2599FA0F3}" dt="2022-04-22T21:15:09.147" v="509" actId="478"/>
          <ac:spMkLst>
            <pc:docMk/>
            <pc:sldMk cId="3002087269" sldId="355"/>
            <ac:spMk id="8" creationId="{2936D49D-A2A6-E14E-F43E-878138E46DD0}"/>
          </ac:spMkLst>
        </pc:spChg>
        <pc:spChg chg="add mod">
          <ac:chgData name="Elena Carrascosa" userId="e121cca9-c14e-4bf7-b5f8-934dafb64342" providerId="ADAL" clId="{280E63B6-5676-4942-9962-A6D2599FA0F3}" dt="2022-04-22T21:15:19.758" v="521" actId="20577"/>
          <ac:spMkLst>
            <pc:docMk/>
            <pc:sldMk cId="3002087269" sldId="355"/>
            <ac:spMk id="9" creationId="{FD3B595B-F4BF-4631-8EFC-48F358198EBC}"/>
          </ac:spMkLst>
        </pc:spChg>
        <pc:spChg chg="add mod">
          <ac:chgData name="Elena Carrascosa" userId="e121cca9-c14e-4bf7-b5f8-934dafb64342" providerId="ADAL" clId="{280E63B6-5676-4942-9962-A6D2599FA0F3}" dt="2022-04-22T21:15:15.396" v="513"/>
          <ac:spMkLst>
            <pc:docMk/>
            <pc:sldMk cId="3002087269" sldId="355"/>
            <ac:spMk id="11" creationId="{4D4E2E24-72BF-4C41-927F-96DCAF0A9D45}"/>
          </ac:spMkLst>
        </pc:spChg>
        <pc:spChg chg="add mod">
          <ac:chgData name="Elena Carrascosa" userId="e121cca9-c14e-4bf7-b5f8-934dafb64342" providerId="ADAL" clId="{280E63B6-5676-4942-9962-A6D2599FA0F3}" dt="2022-04-22T21:22:41.736" v="865" actId="1076"/>
          <ac:spMkLst>
            <pc:docMk/>
            <pc:sldMk cId="3002087269" sldId="355"/>
            <ac:spMk id="12" creationId="{D4FCC154-4E75-4383-BEF9-4DA169A8235A}"/>
          </ac:spMkLst>
        </pc:spChg>
        <pc:picChg chg="del">
          <ac:chgData name="Elena Carrascosa" userId="e121cca9-c14e-4bf7-b5f8-934dafb64342" providerId="ADAL" clId="{280E63B6-5676-4942-9962-A6D2599FA0F3}" dt="2022-04-22T21:15:07.458" v="508" actId="478"/>
          <ac:picMkLst>
            <pc:docMk/>
            <pc:sldMk cId="3002087269" sldId="355"/>
            <ac:picMk id="6" creationId="{4742FE5A-787A-E89F-D990-8860D80F7162}"/>
          </ac:picMkLst>
        </pc:picChg>
        <pc:picChg chg="add mod">
          <ac:chgData name="Elena Carrascosa" userId="e121cca9-c14e-4bf7-b5f8-934dafb64342" providerId="ADAL" clId="{280E63B6-5676-4942-9962-A6D2599FA0F3}" dt="2022-04-22T21:15:15.396" v="513"/>
          <ac:picMkLst>
            <pc:docMk/>
            <pc:sldMk cId="3002087269" sldId="355"/>
            <ac:picMk id="10" creationId="{070916D3-9773-4CAC-91C3-30EE237C02D0}"/>
          </ac:picMkLst>
        </pc:picChg>
      </pc:sldChg>
      <pc:sldChg chg="del">
        <pc:chgData name="Elena Carrascosa" userId="e121cca9-c14e-4bf7-b5f8-934dafb64342" providerId="ADAL" clId="{280E63B6-5676-4942-9962-A6D2599FA0F3}" dt="2022-04-22T21:17:33.685" v="540" actId="47"/>
        <pc:sldMkLst>
          <pc:docMk/>
          <pc:sldMk cId="2166399526" sldId="356"/>
        </pc:sldMkLst>
      </pc:sldChg>
      <pc:sldChg chg="del">
        <pc:chgData name="Elena Carrascosa" userId="e121cca9-c14e-4bf7-b5f8-934dafb64342" providerId="ADAL" clId="{280E63B6-5676-4942-9962-A6D2599FA0F3}" dt="2022-04-22T21:17:34.378" v="541" actId="47"/>
        <pc:sldMkLst>
          <pc:docMk/>
          <pc:sldMk cId="1576291582" sldId="357"/>
        </pc:sldMkLst>
      </pc:sldChg>
      <pc:sldChg chg="del">
        <pc:chgData name="Elena Carrascosa" userId="e121cca9-c14e-4bf7-b5f8-934dafb64342" providerId="ADAL" clId="{280E63B6-5676-4942-9962-A6D2599FA0F3}" dt="2022-04-22T21:33:52.193" v="1108" actId="47"/>
        <pc:sldMkLst>
          <pc:docMk/>
          <pc:sldMk cId="2611527538" sldId="358"/>
        </pc:sldMkLst>
      </pc:sldChg>
      <pc:sldChg chg="del">
        <pc:chgData name="Elena Carrascosa" userId="e121cca9-c14e-4bf7-b5f8-934dafb64342" providerId="ADAL" clId="{280E63B6-5676-4942-9962-A6D2599FA0F3}" dt="2022-04-22T21:33:52.875" v="1109" actId="47"/>
        <pc:sldMkLst>
          <pc:docMk/>
          <pc:sldMk cId="4114338582" sldId="359"/>
        </pc:sldMkLst>
      </pc:sldChg>
      <pc:sldChg chg="del">
        <pc:chgData name="Elena Carrascosa" userId="e121cca9-c14e-4bf7-b5f8-934dafb64342" providerId="ADAL" clId="{280E63B6-5676-4942-9962-A6D2599FA0F3}" dt="2022-04-22T21:33:53.488" v="1110" actId="47"/>
        <pc:sldMkLst>
          <pc:docMk/>
          <pc:sldMk cId="3176495381" sldId="360"/>
        </pc:sldMkLst>
      </pc:sldChg>
      <pc:sldChg chg="del">
        <pc:chgData name="Elena Carrascosa" userId="e121cca9-c14e-4bf7-b5f8-934dafb64342" providerId="ADAL" clId="{280E63B6-5676-4942-9962-A6D2599FA0F3}" dt="2022-04-22T21:33:54.398" v="1111" actId="47"/>
        <pc:sldMkLst>
          <pc:docMk/>
          <pc:sldMk cId="3754189640" sldId="361"/>
        </pc:sldMkLst>
      </pc:sldChg>
      <pc:sldChg chg="del">
        <pc:chgData name="Elena Carrascosa" userId="e121cca9-c14e-4bf7-b5f8-934dafb64342" providerId="ADAL" clId="{280E63B6-5676-4942-9962-A6D2599FA0F3}" dt="2022-04-22T21:34:06.059" v="1114" actId="47"/>
        <pc:sldMkLst>
          <pc:docMk/>
          <pc:sldMk cId="2512114211" sldId="362"/>
        </pc:sldMkLst>
      </pc:sldChg>
      <pc:sldChg chg="del">
        <pc:chgData name="Elena Carrascosa" userId="e121cca9-c14e-4bf7-b5f8-934dafb64342" providerId="ADAL" clId="{280E63B6-5676-4942-9962-A6D2599FA0F3}" dt="2022-04-22T21:34:06.655" v="1115" actId="47"/>
        <pc:sldMkLst>
          <pc:docMk/>
          <pc:sldMk cId="1847348957" sldId="363"/>
        </pc:sldMkLst>
      </pc:sldChg>
      <pc:sldChg chg="del">
        <pc:chgData name="Elena Carrascosa" userId="e121cca9-c14e-4bf7-b5f8-934dafb64342" providerId="ADAL" clId="{280E63B6-5676-4942-9962-A6D2599FA0F3}" dt="2022-04-22T21:34:07.268" v="1116" actId="47"/>
        <pc:sldMkLst>
          <pc:docMk/>
          <pc:sldMk cId="1141912030" sldId="364"/>
        </pc:sldMkLst>
      </pc:sldChg>
      <pc:sldChg chg="del">
        <pc:chgData name="Elena Carrascosa" userId="e121cca9-c14e-4bf7-b5f8-934dafb64342" providerId="ADAL" clId="{280E63B6-5676-4942-9962-A6D2599FA0F3}" dt="2022-04-22T21:34:08.289" v="1117" actId="47"/>
        <pc:sldMkLst>
          <pc:docMk/>
          <pc:sldMk cId="4187000813" sldId="365"/>
        </pc:sldMkLst>
      </pc:sldChg>
      <pc:sldChg chg="addSp delSp modSp mod">
        <pc:chgData name="Elena Carrascosa" userId="e121cca9-c14e-4bf7-b5f8-934dafb64342" providerId="ADAL" clId="{280E63B6-5676-4942-9962-A6D2599FA0F3}" dt="2022-04-22T21:55:25.752" v="1696" actId="6549"/>
        <pc:sldMkLst>
          <pc:docMk/>
          <pc:sldMk cId="2106780107" sldId="366"/>
        </pc:sldMkLst>
        <pc:spChg chg="del">
          <ac:chgData name="Elena Carrascosa" userId="e121cca9-c14e-4bf7-b5f8-934dafb64342" providerId="ADAL" clId="{280E63B6-5676-4942-9962-A6D2599FA0F3}" dt="2022-04-22T21:52:45.419" v="1654" actId="478"/>
          <ac:spMkLst>
            <pc:docMk/>
            <pc:sldMk cId="2106780107" sldId="366"/>
            <ac:spMk id="3" creationId="{E6692EBF-211E-14C2-1B1E-70057A8DF2FB}"/>
          </ac:spMkLst>
        </pc:spChg>
        <pc:spChg chg="mod">
          <ac:chgData name="Elena Carrascosa" userId="e121cca9-c14e-4bf7-b5f8-934dafb64342" providerId="ADAL" clId="{280E63B6-5676-4942-9962-A6D2599FA0F3}" dt="2022-04-22T21:52:54.688" v="1658" actId="1076"/>
          <ac:spMkLst>
            <pc:docMk/>
            <pc:sldMk cId="2106780107" sldId="366"/>
            <ac:spMk id="4" creationId="{1FE395C0-EE29-6E3A-45A3-F96F7A081FCB}"/>
          </ac:spMkLst>
        </pc:spChg>
        <pc:spChg chg="add mod">
          <ac:chgData name="Elena Carrascosa" userId="e121cca9-c14e-4bf7-b5f8-934dafb64342" providerId="ADAL" clId="{280E63B6-5676-4942-9962-A6D2599FA0F3}" dt="2022-04-22T21:55:25.752" v="1696" actId="6549"/>
          <ac:spMkLst>
            <pc:docMk/>
            <pc:sldMk cId="2106780107" sldId="366"/>
            <ac:spMk id="7" creationId="{C6186F09-8868-49F3-A0CC-BBB02B5291E8}"/>
          </ac:spMkLst>
        </pc:spChg>
        <pc:spChg chg="mod">
          <ac:chgData name="Elena Carrascosa" userId="e121cca9-c14e-4bf7-b5f8-934dafb64342" providerId="ADAL" clId="{280E63B6-5676-4942-9962-A6D2599FA0F3}" dt="2022-04-22T21:52:50.658" v="1657" actId="122"/>
          <ac:spMkLst>
            <pc:docMk/>
            <pc:sldMk cId="2106780107" sldId="366"/>
            <ac:spMk id="8" creationId="{41E33951-AB7F-1804-8383-F7E00DED47BD}"/>
          </ac:spMkLst>
        </pc:spChg>
      </pc:sldChg>
      <pc:sldChg chg="addSp delSp modSp mod">
        <pc:chgData name="Elena Carrascosa" userId="e121cca9-c14e-4bf7-b5f8-934dafb64342" providerId="ADAL" clId="{280E63B6-5676-4942-9962-A6D2599FA0F3}" dt="2022-04-22T22:00:44.621" v="1737" actId="21"/>
        <pc:sldMkLst>
          <pc:docMk/>
          <pc:sldMk cId="1407791616" sldId="367"/>
        </pc:sldMkLst>
        <pc:spChg chg="del">
          <ac:chgData name="Elena Carrascosa" userId="e121cca9-c14e-4bf7-b5f8-934dafb64342" providerId="ADAL" clId="{280E63B6-5676-4942-9962-A6D2599FA0F3}" dt="2022-04-22T21:53:54.866" v="1674" actId="478"/>
          <ac:spMkLst>
            <pc:docMk/>
            <pc:sldMk cId="1407791616" sldId="367"/>
            <ac:spMk id="3" creationId="{E6692EBF-211E-14C2-1B1E-70057A8DF2FB}"/>
          </ac:spMkLst>
        </pc:spChg>
        <pc:spChg chg="mod">
          <ac:chgData name="Elena Carrascosa" userId="e121cca9-c14e-4bf7-b5f8-934dafb64342" providerId="ADAL" clId="{280E63B6-5676-4942-9962-A6D2599FA0F3}" dt="2022-04-22T21:54:08.788" v="1677" actId="1076"/>
          <ac:spMkLst>
            <pc:docMk/>
            <pc:sldMk cId="1407791616" sldId="367"/>
            <ac:spMk id="4" creationId="{1FE395C0-EE29-6E3A-45A3-F96F7A081FCB}"/>
          </ac:spMkLst>
        </pc:spChg>
        <pc:spChg chg="del">
          <ac:chgData name="Elena Carrascosa" userId="e121cca9-c14e-4bf7-b5f8-934dafb64342" providerId="ADAL" clId="{280E63B6-5676-4942-9962-A6D2599FA0F3}" dt="2022-04-22T21:54:01.506" v="1675" actId="478"/>
          <ac:spMkLst>
            <pc:docMk/>
            <pc:sldMk cId="1407791616" sldId="367"/>
            <ac:spMk id="8" creationId="{41E33951-AB7F-1804-8383-F7E00DED47BD}"/>
          </ac:spMkLst>
        </pc:spChg>
        <pc:spChg chg="add mod">
          <ac:chgData name="Elena Carrascosa" userId="e121cca9-c14e-4bf7-b5f8-934dafb64342" providerId="ADAL" clId="{280E63B6-5676-4942-9962-A6D2599FA0F3}" dt="2022-04-22T21:54:02.539" v="1676"/>
          <ac:spMkLst>
            <pc:docMk/>
            <pc:sldMk cId="1407791616" sldId="367"/>
            <ac:spMk id="9" creationId="{9767AB51-CA69-46FB-880B-4976300E4CEE}"/>
          </ac:spMkLst>
        </pc:spChg>
        <pc:spChg chg="add mod">
          <ac:chgData name="Elena Carrascosa" userId="e121cca9-c14e-4bf7-b5f8-934dafb64342" providerId="ADAL" clId="{280E63B6-5676-4942-9962-A6D2599FA0F3}" dt="2022-04-22T22:00:44.621" v="1737" actId="21"/>
          <ac:spMkLst>
            <pc:docMk/>
            <pc:sldMk cId="1407791616" sldId="367"/>
            <ac:spMk id="10" creationId="{C303AC21-C4EE-484B-90F9-C498D7BF9CFB}"/>
          </ac:spMkLst>
        </pc:spChg>
        <pc:picChg chg="del">
          <ac:chgData name="Elena Carrascosa" userId="e121cca9-c14e-4bf7-b5f8-934dafb64342" providerId="ADAL" clId="{280E63B6-5676-4942-9962-A6D2599FA0F3}" dt="2022-04-22T21:54:01.506" v="1675" actId="478"/>
          <ac:picMkLst>
            <pc:docMk/>
            <pc:sldMk cId="1407791616" sldId="367"/>
            <ac:picMk id="6" creationId="{C915D3C8-009E-9B83-8785-374D87B87CDD}"/>
          </ac:picMkLst>
        </pc:picChg>
        <pc:picChg chg="add mod">
          <ac:chgData name="Elena Carrascosa" userId="e121cca9-c14e-4bf7-b5f8-934dafb64342" providerId="ADAL" clId="{280E63B6-5676-4942-9962-A6D2599FA0F3}" dt="2022-04-22T21:54:02.539" v="1676"/>
          <ac:picMkLst>
            <pc:docMk/>
            <pc:sldMk cId="1407791616" sldId="367"/>
            <ac:picMk id="7" creationId="{3D9BECBA-070A-4535-94FD-D94016074C24}"/>
          </ac:picMkLst>
        </pc:picChg>
      </pc:sldChg>
      <pc:sldChg chg="addSp delSp modSp mod">
        <pc:chgData name="Elena Carrascosa" userId="e121cca9-c14e-4bf7-b5f8-934dafb64342" providerId="ADAL" clId="{280E63B6-5676-4942-9962-A6D2599FA0F3}" dt="2022-04-22T22:04:38.216" v="1788" actId="1076"/>
        <pc:sldMkLst>
          <pc:docMk/>
          <pc:sldMk cId="2422427461" sldId="368"/>
        </pc:sldMkLst>
        <pc:spChg chg="del">
          <ac:chgData name="Elena Carrascosa" userId="e121cca9-c14e-4bf7-b5f8-934dafb64342" providerId="ADAL" clId="{280E63B6-5676-4942-9962-A6D2599FA0F3}" dt="2022-04-22T21:54:14.229" v="1678" actId="478"/>
          <ac:spMkLst>
            <pc:docMk/>
            <pc:sldMk cId="2422427461" sldId="368"/>
            <ac:spMk id="3" creationId="{E6692EBF-211E-14C2-1B1E-70057A8DF2FB}"/>
          </ac:spMkLst>
        </pc:spChg>
        <pc:spChg chg="mod">
          <ac:chgData name="Elena Carrascosa" userId="e121cca9-c14e-4bf7-b5f8-934dafb64342" providerId="ADAL" clId="{280E63B6-5676-4942-9962-A6D2599FA0F3}" dt="2022-04-22T21:54:20.526" v="1680" actId="1076"/>
          <ac:spMkLst>
            <pc:docMk/>
            <pc:sldMk cId="2422427461" sldId="368"/>
            <ac:spMk id="4" creationId="{1FE395C0-EE29-6E3A-45A3-F96F7A081FCB}"/>
          </ac:spMkLst>
        </pc:spChg>
        <pc:spChg chg="del">
          <ac:chgData name="Elena Carrascosa" userId="e121cca9-c14e-4bf7-b5f8-934dafb64342" providerId="ADAL" clId="{280E63B6-5676-4942-9962-A6D2599FA0F3}" dt="2022-04-22T21:54:14.229" v="1678" actId="478"/>
          <ac:spMkLst>
            <pc:docMk/>
            <pc:sldMk cId="2422427461" sldId="368"/>
            <ac:spMk id="8" creationId="{41E33951-AB7F-1804-8383-F7E00DED47BD}"/>
          </ac:spMkLst>
        </pc:spChg>
        <pc:spChg chg="add mod">
          <ac:chgData name="Elena Carrascosa" userId="e121cca9-c14e-4bf7-b5f8-934dafb64342" providerId="ADAL" clId="{280E63B6-5676-4942-9962-A6D2599FA0F3}" dt="2022-04-22T21:54:15.253" v="1679"/>
          <ac:spMkLst>
            <pc:docMk/>
            <pc:sldMk cId="2422427461" sldId="368"/>
            <ac:spMk id="9" creationId="{BABE130C-532D-4BBC-BE63-3153C4628074}"/>
          </ac:spMkLst>
        </pc:spChg>
        <pc:spChg chg="add mod">
          <ac:chgData name="Elena Carrascosa" userId="e121cca9-c14e-4bf7-b5f8-934dafb64342" providerId="ADAL" clId="{280E63B6-5676-4942-9962-A6D2599FA0F3}" dt="2022-04-22T22:04:38.216" v="1788" actId="1076"/>
          <ac:spMkLst>
            <pc:docMk/>
            <pc:sldMk cId="2422427461" sldId="368"/>
            <ac:spMk id="10" creationId="{E54EE6E0-7304-4199-8D44-27737D903533}"/>
          </ac:spMkLst>
        </pc:spChg>
        <pc:picChg chg="del">
          <ac:chgData name="Elena Carrascosa" userId="e121cca9-c14e-4bf7-b5f8-934dafb64342" providerId="ADAL" clId="{280E63B6-5676-4942-9962-A6D2599FA0F3}" dt="2022-04-22T21:54:14.229" v="1678" actId="478"/>
          <ac:picMkLst>
            <pc:docMk/>
            <pc:sldMk cId="2422427461" sldId="368"/>
            <ac:picMk id="6" creationId="{C915D3C8-009E-9B83-8785-374D87B87CDD}"/>
          </ac:picMkLst>
        </pc:picChg>
        <pc:picChg chg="add mod">
          <ac:chgData name="Elena Carrascosa" userId="e121cca9-c14e-4bf7-b5f8-934dafb64342" providerId="ADAL" clId="{280E63B6-5676-4942-9962-A6D2599FA0F3}" dt="2022-04-22T21:54:15.253" v="1679"/>
          <ac:picMkLst>
            <pc:docMk/>
            <pc:sldMk cId="2422427461" sldId="368"/>
            <ac:picMk id="7" creationId="{D863B16A-7AB1-4944-8442-906ACD1F16A5}"/>
          </ac:picMkLst>
        </pc:picChg>
      </pc:sldChg>
      <pc:sldChg chg="addSp delSp modSp mod">
        <pc:chgData name="Elena Carrascosa" userId="e121cca9-c14e-4bf7-b5f8-934dafb64342" providerId="ADAL" clId="{280E63B6-5676-4942-9962-A6D2599FA0F3}" dt="2022-04-22T22:04:26.895" v="1782" actId="1076"/>
        <pc:sldMkLst>
          <pc:docMk/>
          <pc:sldMk cId="3864801199" sldId="369"/>
        </pc:sldMkLst>
        <pc:spChg chg="del">
          <ac:chgData name="Elena Carrascosa" userId="e121cca9-c14e-4bf7-b5f8-934dafb64342" providerId="ADAL" clId="{280E63B6-5676-4942-9962-A6D2599FA0F3}" dt="2022-04-22T21:54:28.838" v="1683" actId="478"/>
          <ac:spMkLst>
            <pc:docMk/>
            <pc:sldMk cId="3864801199" sldId="369"/>
            <ac:spMk id="3" creationId="{E6692EBF-211E-14C2-1B1E-70057A8DF2FB}"/>
          </ac:spMkLst>
        </pc:spChg>
        <pc:spChg chg="mod">
          <ac:chgData name="Elena Carrascosa" userId="e121cca9-c14e-4bf7-b5f8-934dafb64342" providerId="ADAL" clId="{280E63B6-5676-4942-9962-A6D2599FA0F3}" dt="2022-04-22T21:54:34.338" v="1684" actId="1076"/>
          <ac:spMkLst>
            <pc:docMk/>
            <pc:sldMk cId="3864801199" sldId="369"/>
            <ac:spMk id="4" creationId="{1FE395C0-EE29-6E3A-45A3-F96F7A081FCB}"/>
          </ac:spMkLst>
        </pc:spChg>
        <pc:spChg chg="del">
          <ac:chgData name="Elena Carrascosa" userId="e121cca9-c14e-4bf7-b5f8-934dafb64342" providerId="ADAL" clId="{280E63B6-5676-4942-9962-A6D2599FA0F3}" dt="2022-04-22T21:54:24.951" v="1681" actId="478"/>
          <ac:spMkLst>
            <pc:docMk/>
            <pc:sldMk cId="3864801199" sldId="369"/>
            <ac:spMk id="8" creationId="{41E33951-AB7F-1804-8383-F7E00DED47BD}"/>
          </ac:spMkLst>
        </pc:spChg>
        <pc:spChg chg="add mod">
          <ac:chgData name="Elena Carrascosa" userId="e121cca9-c14e-4bf7-b5f8-934dafb64342" providerId="ADAL" clId="{280E63B6-5676-4942-9962-A6D2599FA0F3}" dt="2022-04-22T21:54:25.881" v="1682"/>
          <ac:spMkLst>
            <pc:docMk/>
            <pc:sldMk cId="3864801199" sldId="369"/>
            <ac:spMk id="9" creationId="{8201E5B0-4BD2-4CDE-A0A2-6D56E18014E7}"/>
          </ac:spMkLst>
        </pc:spChg>
        <pc:spChg chg="add mod">
          <ac:chgData name="Elena Carrascosa" userId="e121cca9-c14e-4bf7-b5f8-934dafb64342" providerId="ADAL" clId="{280E63B6-5676-4942-9962-A6D2599FA0F3}" dt="2022-04-22T22:04:26.895" v="1782" actId="1076"/>
          <ac:spMkLst>
            <pc:docMk/>
            <pc:sldMk cId="3864801199" sldId="369"/>
            <ac:spMk id="10" creationId="{FC28D9E7-CB91-4225-8A8B-D1EA1076D0E3}"/>
          </ac:spMkLst>
        </pc:spChg>
        <pc:picChg chg="del">
          <ac:chgData name="Elena Carrascosa" userId="e121cca9-c14e-4bf7-b5f8-934dafb64342" providerId="ADAL" clId="{280E63B6-5676-4942-9962-A6D2599FA0F3}" dt="2022-04-22T21:54:24.951" v="1681" actId="478"/>
          <ac:picMkLst>
            <pc:docMk/>
            <pc:sldMk cId="3864801199" sldId="369"/>
            <ac:picMk id="6" creationId="{C915D3C8-009E-9B83-8785-374D87B87CDD}"/>
          </ac:picMkLst>
        </pc:picChg>
        <pc:picChg chg="add mod">
          <ac:chgData name="Elena Carrascosa" userId="e121cca9-c14e-4bf7-b5f8-934dafb64342" providerId="ADAL" clId="{280E63B6-5676-4942-9962-A6D2599FA0F3}" dt="2022-04-22T21:54:25.881" v="1682"/>
          <ac:picMkLst>
            <pc:docMk/>
            <pc:sldMk cId="3864801199" sldId="369"/>
            <ac:picMk id="7" creationId="{44F69D35-1DE0-472C-A9FF-C828F56DB4A6}"/>
          </ac:picMkLst>
        </pc:picChg>
      </pc:sldChg>
      <pc:sldChg chg="del">
        <pc:chgData name="Elena Carrascosa" userId="e121cca9-c14e-4bf7-b5f8-934dafb64342" providerId="ADAL" clId="{280E63B6-5676-4942-9962-A6D2599FA0F3}" dt="2022-04-22T21:54:37.997" v="1685" actId="47"/>
        <pc:sldMkLst>
          <pc:docMk/>
          <pc:sldMk cId="1984557197" sldId="370"/>
        </pc:sldMkLst>
      </pc:sldChg>
      <pc:sldChg chg="del">
        <pc:chgData name="Elena Carrascosa" userId="e121cca9-c14e-4bf7-b5f8-934dafb64342" providerId="ADAL" clId="{280E63B6-5676-4942-9962-A6D2599FA0F3}" dt="2022-04-22T22:05:40.508" v="1800" actId="47"/>
        <pc:sldMkLst>
          <pc:docMk/>
          <pc:sldMk cId="2129702617" sldId="371"/>
        </pc:sldMkLst>
      </pc:sldChg>
      <pc:sldChg chg="del">
        <pc:chgData name="Elena Carrascosa" userId="e121cca9-c14e-4bf7-b5f8-934dafb64342" providerId="ADAL" clId="{280E63B6-5676-4942-9962-A6D2599FA0F3}" dt="2022-04-22T22:05:40.977" v="1801" actId="47"/>
        <pc:sldMkLst>
          <pc:docMk/>
          <pc:sldMk cId="389156861" sldId="372"/>
        </pc:sldMkLst>
      </pc:sldChg>
      <pc:sldChg chg="del">
        <pc:chgData name="Elena Carrascosa" userId="e121cca9-c14e-4bf7-b5f8-934dafb64342" providerId="ADAL" clId="{280E63B6-5676-4942-9962-A6D2599FA0F3}" dt="2022-04-22T22:05:41.686" v="1802" actId="47"/>
        <pc:sldMkLst>
          <pc:docMk/>
          <pc:sldMk cId="4248154235" sldId="373"/>
        </pc:sldMkLst>
      </pc:sldChg>
      <pc:sldChg chg="del">
        <pc:chgData name="Elena Carrascosa" userId="e121cca9-c14e-4bf7-b5f8-934dafb64342" providerId="ADAL" clId="{280E63B6-5676-4942-9962-A6D2599FA0F3}" dt="2022-04-22T22:05:42.266" v="1803" actId="47"/>
        <pc:sldMkLst>
          <pc:docMk/>
          <pc:sldMk cId="586767360" sldId="374"/>
        </pc:sldMkLst>
      </pc:sldChg>
      <pc:sldChg chg="del">
        <pc:chgData name="Elena Carrascosa" userId="e121cca9-c14e-4bf7-b5f8-934dafb64342" providerId="ADAL" clId="{280E63B6-5676-4942-9962-A6D2599FA0F3}" dt="2022-04-22T22:05:53.757" v="1809" actId="47"/>
        <pc:sldMkLst>
          <pc:docMk/>
          <pc:sldMk cId="3566049345" sldId="375"/>
        </pc:sldMkLst>
      </pc:sldChg>
      <pc:sldChg chg="del">
        <pc:chgData name="Elena Carrascosa" userId="e121cca9-c14e-4bf7-b5f8-934dafb64342" providerId="ADAL" clId="{280E63B6-5676-4942-9962-A6D2599FA0F3}" dt="2022-04-22T22:05:54.353" v="1810" actId="47"/>
        <pc:sldMkLst>
          <pc:docMk/>
          <pc:sldMk cId="4083524914" sldId="376"/>
        </pc:sldMkLst>
      </pc:sldChg>
      <pc:sldChg chg="del">
        <pc:chgData name="Elena Carrascosa" userId="e121cca9-c14e-4bf7-b5f8-934dafb64342" providerId="ADAL" clId="{280E63B6-5676-4942-9962-A6D2599FA0F3}" dt="2022-04-22T22:05:54.948" v="1811" actId="47"/>
        <pc:sldMkLst>
          <pc:docMk/>
          <pc:sldMk cId="3343203727" sldId="377"/>
        </pc:sldMkLst>
      </pc:sldChg>
      <pc:sldChg chg="del">
        <pc:chgData name="Elena Carrascosa" userId="e121cca9-c14e-4bf7-b5f8-934dafb64342" providerId="ADAL" clId="{280E63B6-5676-4942-9962-A6D2599FA0F3}" dt="2022-04-22T22:05:55.607" v="1812" actId="47"/>
        <pc:sldMkLst>
          <pc:docMk/>
          <pc:sldMk cId="3407385558" sldId="378"/>
        </pc:sldMkLst>
      </pc:sldChg>
      <pc:sldChg chg="del">
        <pc:chgData name="Elena Carrascosa" userId="e121cca9-c14e-4bf7-b5f8-934dafb64342" providerId="ADAL" clId="{280E63B6-5676-4942-9962-A6D2599FA0F3}" dt="2022-04-22T21:28:31.899" v="1081" actId="2696"/>
        <pc:sldMkLst>
          <pc:docMk/>
          <pc:sldMk cId="2510408564" sldId="379"/>
        </pc:sldMkLst>
      </pc:sldChg>
      <pc:sldChg chg="addSp delSp modSp add mod">
        <pc:chgData name="Elena Carrascosa" userId="e121cca9-c14e-4bf7-b5f8-934dafb64342" providerId="ADAL" clId="{280E63B6-5676-4942-9962-A6D2599FA0F3}" dt="2022-04-22T21:32:53.525" v="1100" actId="1076"/>
        <pc:sldMkLst>
          <pc:docMk/>
          <pc:sldMk cId="3563214923" sldId="379"/>
        </pc:sldMkLst>
        <pc:spChg chg="del">
          <ac:chgData name="Elena Carrascosa" userId="e121cca9-c14e-4bf7-b5f8-934dafb64342" providerId="ADAL" clId="{280E63B6-5676-4942-9962-A6D2599FA0F3}" dt="2022-04-22T21:28:50.127" v="1083" actId="478"/>
          <ac:spMkLst>
            <pc:docMk/>
            <pc:sldMk cId="3563214923" sldId="379"/>
            <ac:spMk id="3" creationId="{8DC209FA-674C-4EE4-9AC0-997AD49E3B9D}"/>
          </ac:spMkLst>
        </pc:spChg>
        <pc:spChg chg="mod">
          <ac:chgData name="Elena Carrascosa" userId="e121cca9-c14e-4bf7-b5f8-934dafb64342" providerId="ADAL" clId="{280E63B6-5676-4942-9962-A6D2599FA0F3}" dt="2022-04-22T21:29:11.302" v="1086" actId="1076"/>
          <ac:spMkLst>
            <pc:docMk/>
            <pc:sldMk cId="3563214923" sldId="379"/>
            <ac:spMk id="4" creationId="{0B29BC2A-8B6E-421A-843F-86995EE8A252}"/>
          </ac:spMkLst>
        </pc:spChg>
        <pc:spChg chg="add del mod">
          <ac:chgData name="Elena Carrascosa" userId="e121cca9-c14e-4bf7-b5f8-934dafb64342" providerId="ADAL" clId="{280E63B6-5676-4942-9962-A6D2599FA0F3}" dt="2022-04-22T21:28:52.464" v="1084" actId="478"/>
          <ac:spMkLst>
            <pc:docMk/>
            <pc:sldMk cId="3563214923" sldId="379"/>
            <ac:spMk id="5" creationId="{9DD813B1-26D4-4AA9-9856-36867681CB53}"/>
          </ac:spMkLst>
        </pc:spChg>
        <pc:spChg chg="add mod">
          <ac:chgData name="Elena Carrascosa" userId="e121cca9-c14e-4bf7-b5f8-934dafb64342" providerId="ADAL" clId="{280E63B6-5676-4942-9962-A6D2599FA0F3}" dt="2022-04-22T21:32:53.525" v="1100" actId="1076"/>
          <ac:spMkLst>
            <pc:docMk/>
            <pc:sldMk cId="3563214923" sldId="379"/>
            <ac:spMk id="9" creationId="{4A1046CD-F435-4032-A048-B41D123AEF1C}"/>
          </ac:spMkLst>
        </pc:spChg>
        <pc:picChg chg="mod">
          <ac:chgData name="Elena Carrascosa" userId="e121cca9-c14e-4bf7-b5f8-934dafb64342" providerId="ADAL" clId="{280E63B6-5676-4942-9962-A6D2599FA0F3}" dt="2022-04-22T21:29:02.172" v="1085" actId="1076"/>
          <ac:picMkLst>
            <pc:docMk/>
            <pc:sldMk cId="3563214923" sldId="379"/>
            <ac:picMk id="8" creationId="{0F54A07D-DD80-4A9B-AF08-C5ACFEBC2C6D}"/>
          </ac:picMkLst>
        </pc:picChg>
      </pc:sldChg>
      <pc:sldChg chg="addSp delSp modSp add mod">
        <pc:chgData name="Elena Carrascosa" userId="e121cca9-c14e-4bf7-b5f8-934dafb64342" providerId="ADAL" clId="{280E63B6-5676-4942-9962-A6D2599FA0F3}" dt="2022-04-22T21:51:08.375" v="1590" actId="1076"/>
        <pc:sldMkLst>
          <pc:docMk/>
          <pc:sldMk cId="371746565" sldId="380"/>
        </pc:sldMkLst>
        <pc:spChg chg="del">
          <ac:chgData name="Elena Carrascosa" userId="e121cca9-c14e-4bf7-b5f8-934dafb64342" providerId="ADAL" clId="{280E63B6-5676-4942-9962-A6D2599FA0F3}" dt="2022-04-22T21:33:04.240" v="1102" actId="478"/>
          <ac:spMkLst>
            <pc:docMk/>
            <pc:sldMk cId="371746565" sldId="380"/>
            <ac:spMk id="3" creationId="{8DC209FA-674C-4EE4-9AC0-997AD49E3B9D}"/>
          </ac:spMkLst>
        </pc:spChg>
        <pc:spChg chg="mod">
          <ac:chgData name="Elena Carrascosa" userId="e121cca9-c14e-4bf7-b5f8-934dafb64342" providerId="ADAL" clId="{280E63B6-5676-4942-9962-A6D2599FA0F3}" dt="2022-04-22T21:33:13.317" v="1104" actId="1076"/>
          <ac:spMkLst>
            <pc:docMk/>
            <pc:sldMk cId="371746565" sldId="380"/>
            <ac:spMk id="4" creationId="{0B29BC2A-8B6E-421A-843F-86995EE8A252}"/>
          </ac:spMkLst>
        </pc:spChg>
        <pc:spChg chg="add del mod">
          <ac:chgData name="Elena Carrascosa" userId="e121cca9-c14e-4bf7-b5f8-934dafb64342" providerId="ADAL" clId="{280E63B6-5676-4942-9962-A6D2599FA0F3}" dt="2022-04-22T21:33:07.877" v="1103" actId="478"/>
          <ac:spMkLst>
            <pc:docMk/>
            <pc:sldMk cId="371746565" sldId="380"/>
            <ac:spMk id="5" creationId="{76E02D47-214F-410D-B363-54D56B9989B2}"/>
          </ac:spMkLst>
        </pc:spChg>
        <pc:spChg chg="add mod">
          <ac:chgData name="Elena Carrascosa" userId="e121cca9-c14e-4bf7-b5f8-934dafb64342" providerId="ADAL" clId="{280E63B6-5676-4942-9962-A6D2599FA0F3}" dt="2022-04-22T21:51:08.375" v="1590" actId="1076"/>
          <ac:spMkLst>
            <pc:docMk/>
            <pc:sldMk cId="371746565" sldId="380"/>
            <ac:spMk id="9" creationId="{C4D18E69-E2C2-4443-9F16-6295587C93BD}"/>
          </ac:spMkLst>
        </pc:spChg>
        <pc:picChg chg="mod">
          <ac:chgData name="Elena Carrascosa" userId="e121cca9-c14e-4bf7-b5f8-934dafb64342" providerId="ADAL" clId="{280E63B6-5676-4942-9962-A6D2599FA0F3}" dt="2022-04-22T21:33:01.764" v="1101" actId="1076"/>
          <ac:picMkLst>
            <pc:docMk/>
            <pc:sldMk cId="371746565" sldId="380"/>
            <ac:picMk id="8" creationId="{0F54A07D-DD80-4A9B-AF08-C5ACFEBC2C6D}"/>
          </ac:picMkLst>
        </pc:picChg>
      </pc:sldChg>
      <pc:sldChg chg="del">
        <pc:chgData name="Elena Carrascosa" userId="e121cca9-c14e-4bf7-b5f8-934dafb64342" providerId="ADAL" clId="{280E63B6-5676-4942-9962-A6D2599FA0F3}" dt="2022-04-22T21:28:31.899" v="1081" actId="2696"/>
        <pc:sldMkLst>
          <pc:docMk/>
          <pc:sldMk cId="2501974815" sldId="380"/>
        </pc:sldMkLst>
      </pc:sldChg>
      <pc:sldChg chg="del">
        <pc:chgData name="Elena Carrascosa" userId="e121cca9-c14e-4bf7-b5f8-934dafb64342" providerId="ADAL" clId="{280E63B6-5676-4942-9962-A6D2599FA0F3}" dt="2022-04-22T21:28:31.899" v="1081" actId="2696"/>
        <pc:sldMkLst>
          <pc:docMk/>
          <pc:sldMk cId="1258468801" sldId="381"/>
        </pc:sldMkLst>
      </pc:sldChg>
      <pc:sldChg chg="addSp delSp modSp add mod">
        <pc:chgData name="Elena Carrascosa" userId="e121cca9-c14e-4bf7-b5f8-934dafb64342" providerId="ADAL" clId="{280E63B6-5676-4942-9962-A6D2599FA0F3}" dt="2022-04-22T21:51:47.396" v="1647" actId="1076"/>
        <pc:sldMkLst>
          <pc:docMk/>
          <pc:sldMk cId="2521813514" sldId="381"/>
        </pc:sldMkLst>
        <pc:spChg chg="del">
          <ac:chgData name="Elena Carrascosa" userId="e121cca9-c14e-4bf7-b5f8-934dafb64342" providerId="ADAL" clId="{280E63B6-5676-4942-9962-A6D2599FA0F3}" dt="2022-04-22T21:44:41.589" v="1495" actId="478"/>
          <ac:spMkLst>
            <pc:docMk/>
            <pc:sldMk cId="2521813514" sldId="381"/>
            <ac:spMk id="3" creationId="{8DC209FA-674C-4EE4-9AC0-997AD49E3B9D}"/>
          </ac:spMkLst>
        </pc:spChg>
        <pc:spChg chg="mod">
          <ac:chgData name="Elena Carrascosa" userId="e121cca9-c14e-4bf7-b5f8-934dafb64342" providerId="ADAL" clId="{280E63B6-5676-4942-9962-A6D2599FA0F3}" dt="2022-04-22T21:44:51.164" v="1498" actId="1076"/>
          <ac:spMkLst>
            <pc:docMk/>
            <pc:sldMk cId="2521813514" sldId="381"/>
            <ac:spMk id="4" creationId="{0B29BC2A-8B6E-421A-843F-86995EE8A252}"/>
          </ac:spMkLst>
        </pc:spChg>
        <pc:spChg chg="add del mod">
          <ac:chgData name="Elena Carrascosa" userId="e121cca9-c14e-4bf7-b5f8-934dafb64342" providerId="ADAL" clId="{280E63B6-5676-4942-9962-A6D2599FA0F3}" dt="2022-04-22T21:44:46.739" v="1497" actId="478"/>
          <ac:spMkLst>
            <pc:docMk/>
            <pc:sldMk cId="2521813514" sldId="381"/>
            <ac:spMk id="5" creationId="{6CFC6436-54E9-4A20-9EAA-F69F9B2FA935}"/>
          </ac:spMkLst>
        </pc:spChg>
        <pc:spChg chg="add mod">
          <ac:chgData name="Elena Carrascosa" userId="e121cca9-c14e-4bf7-b5f8-934dafb64342" providerId="ADAL" clId="{280E63B6-5676-4942-9962-A6D2599FA0F3}" dt="2022-04-22T21:51:47.396" v="1647" actId="1076"/>
          <ac:spMkLst>
            <pc:docMk/>
            <pc:sldMk cId="2521813514" sldId="381"/>
            <ac:spMk id="9" creationId="{135FD93D-5E74-4993-80AA-4DFB347B3AA1}"/>
          </ac:spMkLst>
        </pc:spChg>
        <pc:picChg chg="mod">
          <ac:chgData name="Elena Carrascosa" userId="e121cca9-c14e-4bf7-b5f8-934dafb64342" providerId="ADAL" clId="{280E63B6-5676-4942-9962-A6D2599FA0F3}" dt="2022-04-22T21:44:44.635" v="1496" actId="1076"/>
          <ac:picMkLst>
            <pc:docMk/>
            <pc:sldMk cId="2521813514" sldId="381"/>
            <ac:picMk id="8" creationId="{0F54A07D-DD80-4A9B-AF08-C5ACFEBC2C6D}"/>
          </ac:picMkLst>
        </pc:picChg>
      </pc:sldChg>
      <pc:sldChg chg="del">
        <pc:chgData name="Elena Carrascosa" userId="e121cca9-c14e-4bf7-b5f8-934dafb64342" providerId="ADAL" clId="{280E63B6-5676-4942-9962-A6D2599FA0F3}" dt="2022-04-22T22:05:58.341" v="1814" actId="47"/>
        <pc:sldMkLst>
          <pc:docMk/>
          <pc:sldMk cId="795789521" sldId="382"/>
        </pc:sldMkLst>
      </pc:sldChg>
      <pc:sldChg chg="del">
        <pc:chgData name="Elena Carrascosa" userId="e121cca9-c14e-4bf7-b5f8-934dafb64342" providerId="ADAL" clId="{280E63B6-5676-4942-9962-A6D2599FA0F3}" dt="2022-04-22T22:06:12.793" v="1831" actId="47"/>
        <pc:sldMkLst>
          <pc:docMk/>
          <pc:sldMk cId="2212574549" sldId="383"/>
        </pc:sldMkLst>
      </pc:sldChg>
      <pc:sldChg chg="del">
        <pc:chgData name="Elena Carrascosa" userId="e121cca9-c14e-4bf7-b5f8-934dafb64342" providerId="ADAL" clId="{280E63B6-5676-4942-9962-A6D2599FA0F3}" dt="2022-04-22T22:06:13.776" v="1832" actId="47"/>
        <pc:sldMkLst>
          <pc:docMk/>
          <pc:sldMk cId="566397976" sldId="384"/>
        </pc:sldMkLst>
      </pc:sldChg>
      <pc:sldChg chg="del">
        <pc:chgData name="Elena Carrascosa" userId="e121cca9-c14e-4bf7-b5f8-934dafb64342" providerId="ADAL" clId="{280E63B6-5676-4942-9962-A6D2599FA0F3}" dt="2022-04-22T22:06:14.421" v="1833" actId="47"/>
        <pc:sldMkLst>
          <pc:docMk/>
          <pc:sldMk cId="3305065469" sldId="385"/>
        </pc:sldMkLst>
      </pc:sldChg>
      <pc:sldChg chg="del">
        <pc:chgData name="Elena Carrascosa" userId="e121cca9-c14e-4bf7-b5f8-934dafb64342" providerId="ADAL" clId="{280E63B6-5676-4942-9962-A6D2599FA0F3}" dt="2022-04-22T22:06:15.921" v="1834" actId="47"/>
        <pc:sldMkLst>
          <pc:docMk/>
          <pc:sldMk cId="1835805834" sldId="386"/>
        </pc:sldMkLst>
      </pc:sldChg>
      <pc:sldChg chg="addSp delSp modSp add mod">
        <pc:chgData name="Elena Carrascosa" userId="e121cca9-c14e-4bf7-b5f8-934dafb64342" providerId="ADAL" clId="{280E63B6-5676-4942-9962-A6D2599FA0F3}" dt="2022-04-22T21:06:16.341" v="428" actId="1076"/>
        <pc:sldMkLst>
          <pc:docMk/>
          <pc:sldMk cId="1910061823" sldId="387"/>
        </pc:sldMkLst>
        <pc:spChg chg="add mod">
          <ac:chgData name="Elena Carrascosa" userId="e121cca9-c14e-4bf7-b5f8-934dafb64342" providerId="ADAL" clId="{280E63B6-5676-4942-9962-A6D2599FA0F3}" dt="2022-04-22T21:06:16.341" v="428" actId="1076"/>
          <ac:spMkLst>
            <pc:docMk/>
            <pc:sldMk cId="1910061823" sldId="387"/>
            <ac:spMk id="6" creationId="{E2E13FF8-1AEE-4E9E-9B50-9701D6064E81}"/>
          </ac:spMkLst>
        </pc:spChg>
        <pc:spChg chg="del">
          <ac:chgData name="Elena Carrascosa" userId="e121cca9-c14e-4bf7-b5f8-934dafb64342" providerId="ADAL" clId="{280E63B6-5676-4942-9962-A6D2599FA0F3}" dt="2022-04-22T21:06:07.796" v="426" actId="478"/>
          <ac:spMkLst>
            <pc:docMk/>
            <pc:sldMk cId="1910061823" sldId="387"/>
            <ac:spMk id="10" creationId="{8CDF5234-B9B0-481F-B8B7-E85967CFE474}"/>
          </ac:spMkLst>
        </pc:spChg>
        <pc:picChg chg="add mod">
          <ac:chgData name="Elena Carrascosa" userId="e121cca9-c14e-4bf7-b5f8-934dafb64342" providerId="ADAL" clId="{280E63B6-5676-4942-9962-A6D2599FA0F3}" dt="2022-04-22T21:06:16.341" v="428" actId="1076"/>
          <ac:picMkLst>
            <pc:docMk/>
            <pc:sldMk cId="1910061823" sldId="387"/>
            <ac:picMk id="5" creationId="{B4744311-AE0A-4DDD-A88B-92155935B459}"/>
          </ac:picMkLst>
        </pc:picChg>
        <pc:picChg chg="del">
          <ac:chgData name="Elena Carrascosa" userId="e121cca9-c14e-4bf7-b5f8-934dafb64342" providerId="ADAL" clId="{280E63B6-5676-4942-9962-A6D2599FA0F3}" dt="2022-04-22T21:06:07.796" v="426" actId="478"/>
          <ac:picMkLst>
            <pc:docMk/>
            <pc:sldMk cId="1910061823" sldId="387"/>
            <ac:picMk id="9" creationId="{C95F58D3-A677-4021-9B6F-061A032F4ED3}"/>
          </ac:picMkLst>
        </pc:picChg>
      </pc:sldChg>
      <pc:sldChg chg="addSp delSp modSp add">
        <pc:chgData name="Elena Carrascosa" userId="e121cca9-c14e-4bf7-b5f8-934dafb64342" providerId="ADAL" clId="{280E63B6-5676-4942-9962-A6D2599FA0F3}" dt="2022-04-22T21:07:20.397" v="433" actId="1076"/>
        <pc:sldMkLst>
          <pc:docMk/>
          <pc:sldMk cId="3629553300" sldId="388"/>
        </pc:sldMkLst>
        <pc:spChg chg="del">
          <ac:chgData name="Elena Carrascosa" userId="e121cca9-c14e-4bf7-b5f8-934dafb64342" providerId="ADAL" clId="{280E63B6-5676-4942-9962-A6D2599FA0F3}" dt="2022-04-22T21:07:14.595" v="431" actId="478"/>
          <ac:spMkLst>
            <pc:docMk/>
            <pc:sldMk cId="3629553300" sldId="388"/>
            <ac:spMk id="6" creationId="{E2E13FF8-1AEE-4E9E-9B50-9701D6064E81}"/>
          </ac:spMkLst>
        </pc:spChg>
        <pc:spChg chg="add mod">
          <ac:chgData name="Elena Carrascosa" userId="e121cca9-c14e-4bf7-b5f8-934dafb64342" providerId="ADAL" clId="{280E63B6-5676-4942-9962-A6D2599FA0F3}" dt="2022-04-22T21:07:20.397" v="433" actId="1076"/>
          <ac:spMkLst>
            <pc:docMk/>
            <pc:sldMk cId="3629553300" sldId="388"/>
            <ac:spMk id="8" creationId="{76271EE4-CE44-4A56-969D-473534C11CD7}"/>
          </ac:spMkLst>
        </pc:spChg>
        <pc:picChg chg="del">
          <ac:chgData name="Elena Carrascosa" userId="e121cca9-c14e-4bf7-b5f8-934dafb64342" providerId="ADAL" clId="{280E63B6-5676-4942-9962-A6D2599FA0F3}" dt="2022-04-22T21:07:14.595" v="431" actId="478"/>
          <ac:picMkLst>
            <pc:docMk/>
            <pc:sldMk cId="3629553300" sldId="388"/>
            <ac:picMk id="5" creationId="{B4744311-AE0A-4DDD-A88B-92155935B459}"/>
          </ac:picMkLst>
        </pc:picChg>
        <pc:picChg chg="add mod">
          <ac:chgData name="Elena Carrascosa" userId="e121cca9-c14e-4bf7-b5f8-934dafb64342" providerId="ADAL" clId="{280E63B6-5676-4942-9962-A6D2599FA0F3}" dt="2022-04-22T21:07:20.397" v="433" actId="1076"/>
          <ac:picMkLst>
            <pc:docMk/>
            <pc:sldMk cId="3629553300" sldId="388"/>
            <ac:picMk id="7" creationId="{78255D35-77B9-433A-9A69-1907C303420F}"/>
          </ac:picMkLst>
        </pc:picChg>
      </pc:sldChg>
      <pc:sldChg chg="modSp add mod">
        <pc:chgData name="Elena Carrascosa" userId="e121cca9-c14e-4bf7-b5f8-934dafb64342" providerId="ADAL" clId="{280E63B6-5676-4942-9962-A6D2599FA0F3}" dt="2022-04-22T21:24:27.687" v="1057" actId="2711"/>
        <pc:sldMkLst>
          <pc:docMk/>
          <pc:sldMk cId="2156932644" sldId="389"/>
        </pc:sldMkLst>
        <pc:spChg chg="mod">
          <ac:chgData name="Elena Carrascosa" userId="e121cca9-c14e-4bf7-b5f8-934dafb64342" providerId="ADAL" clId="{280E63B6-5676-4942-9962-A6D2599FA0F3}" dt="2022-04-22T21:17:30.763" v="539" actId="20577"/>
          <ac:spMkLst>
            <pc:docMk/>
            <pc:sldMk cId="2156932644" sldId="389"/>
            <ac:spMk id="9" creationId="{FD3B595B-F4BF-4631-8EFC-48F358198EBC}"/>
          </ac:spMkLst>
        </pc:spChg>
        <pc:spChg chg="mod">
          <ac:chgData name="Elena Carrascosa" userId="e121cca9-c14e-4bf7-b5f8-934dafb64342" providerId="ADAL" clId="{280E63B6-5676-4942-9962-A6D2599FA0F3}" dt="2022-04-22T21:24:27.687" v="1057" actId="2711"/>
          <ac:spMkLst>
            <pc:docMk/>
            <pc:sldMk cId="2156932644" sldId="389"/>
            <ac:spMk id="12" creationId="{D4FCC154-4E75-4383-BEF9-4DA169A8235A}"/>
          </ac:spMkLst>
        </pc:spChg>
      </pc:sldChg>
      <pc:sldChg chg="addSp delSp modSp add mod">
        <pc:chgData name="Elena Carrascosa" userId="e121cca9-c14e-4bf7-b5f8-934dafb64342" providerId="ADAL" clId="{280E63B6-5676-4942-9962-A6D2599FA0F3}" dt="2022-04-22T21:25:01.127" v="1062" actId="1076"/>
        <pc:sldMkLst>
          <pc:docMk/>
          <pc:sldMk cId="867371099" sldId="390"/>
        </pc:sldMkLst>
        <pc:spChg chg="add mod">
          <ac:chgData name="Elena Carrascosa" userId="e121cca9-c14e-4bf7-b5f8-934dafb64342" providerId="ADAL" clId="{280E63B6-5676-4942-9962-A6D2599FA0F3}" dt="2022-04-22T21:25:01.127" v="1062" actId="1076"/>
          <ac:spMkLst>
            <pc:docMk/>
            <pc:sldMk cId="867371099" sldId="390"/>
            <ac:spMk id="6" creationId="{9E7A4411-E249-464F-83E7-8CA2EC62319C}"/>
          </ac:spMkLst>
        </pc:spChg>
        <pc:spChg chg="del">
          <ac:chgData name="Elena Carrascosa" userId="e121cca9-c14e-4bf7-b5f8-934dafb64342" providerId="ADAL" clId="{280E63B6-5676-4942-9962-A6D2599FA0F3}" dt="2022-04-22T21:24:56.440" v="1060" actId="478"/>
          <ac:spMkLst>
            <pc:docMk/>
            <pc:sldMk cId="867371099" sldId="390"/>
            <ac:spMk id="8" creationId="{76271EE4-CE44-4A56-969D-473534C11CD7}"/>
          </ac:spMkLst>
        </pc:spChg>
        <pc:picChg chg="add mod">
          <ac:chgData name="Elena Carrascosa" userId="e121cca9-c14e-4bf7-b5f8-934dafb64342" providerId="ADAL" clId="{280E63B6-5676-4942-9962-A6D2599FA0F3}" dt="2022-04-22T21:25:01.127" v="1062" actId="1076"/>
          <ac:picMkLst>
            <pc:docMk/>
            <pc:sldMk cId="867371099" sldId="390"/>
            <ac:picMk id="5" creationId="{90C4E48A-8BC6-4AE3-9100-9F3115C878BE}"/>
          </ac:picMkLst>
        </pc:picChg>
        <pc:picChg chg="del">
          <ac:chgData name="Elena Carrascosa" userId="e121cca9-c14e-4bf7-b5f8-934dafb64342" providerId="ADAL" clId="{280E63B6-5676-4942-9962-A6D2599FA0F3}" dt="2022-04-22T21:24:52.706" v="1059" actId="478"/>
          <ac:picMkLst>
            <pc:docMk/>
            <pc:sldMk cId="867371099" sldId="390"/>
            <ac:picMk id="7" creationId="{78255D35-77B9-433A-9A69-1907C303420F}"/>
          </ac:picMkLst>
        </pc:picChg>
      </pc:sldChg>
      <pc:sldChg chg="addSp delSp modSp add">
        <pc:chgData name="Elena Carrascosa" userId="e121cca9-c14e-4bf7-b5f8-934dafb64342" providerId="ADAL" clId="{280E63B6-5676-4942-9962-A6D2599FA0F3}" dt="2022-04-22T21:52:11.079" v="1652" actId="1076"/>
        <pc:sldMkLst>
          <pc:docMk/>
          <pc:sldMk cId="62119288" sldId="391"/>
        </pc:sldMkLst>
        <pc:spChg chg="del">
          <ac:chgData name="Elena Carrascosa" userId="e121cca9-c14e-4bf7-b5f8-934dafb64342" providerId="ADAL" clId="{280E63B6-5676-4942-9962-A6D2599FA0F3}" dt="2022-04-22T21:52:05.008" v="1650" actId="478"/>
          <ac:spMkLst>
            <pc:docMk/>
            <pc:sldMk cId="62119288" sldId="391"/>
            <ac:spMk id="6" creationId="{9E7A4411-E249-464F-83E7-8CA2EC62319C}"/>
          </ac:spMkLst>
        </pc:spChg>
        <pc:spChg chg="add mod">
          <ac:chgData name="Elena Carrascosa" userId="e121cca9-c14e-4bf7-b5f8-934dafb64342" providerId="ADAL" clId="{280E63B6-5676-4942-9962-A6D2599FA0F3}" dt="2022-04-22T21:52:11.079" v="1652" actId="1076"/>
          <ac:spMkLst>
            <pc:docMk/>
            <pc:sldMk cId="62119288" sldId="391"/>
            <ac:spMk id="8" creationId="{FC18CC64-5BDF-42A7-8576-1D29A809961A}"/>
          </ac:spMkLst>
        </pc:spChg>
        <pc:picChg chg="del">
          <ac:chgData name="Elena Carrascosa" userId="e121cca9-c14e-4bf7-b5f8-934dafb64342" providerId="ADAL" clId="{280E63B6-5676-4942-9962-A6D2599FA0F3}" dt="2022-04-22T21:52:05.008" v="1650" actId="478"/>
          <ac:picMkLst>
            <pc:docMk/>
            <pc:sldMk cId="62119288" sldId="391"/>
            <ac:picMk id="5" creationId="{90C4E48A-8BC6-4AE3-9100-9F3115C878BE}"/>
          </ac:picMkLst>
        </pc:picChg>
        <pc:picChg chg="add mod">
          <ac:chgData name="Elena Carrascosa" userId="e121cca9-c14e-4bf7-b5f8-934dafb64342" providerId="ADAL" clId="{280E63B6-5676-4942-9962-A6D2599FA0F3}" dt="2022-04-22T21:52:11.079" v="1652" actId="1076"/>
          <ac:picMkLst>
            <pc:docMk/>
            <pc:sldMk cId="62119288" sldId="391"/>
            <ac:picMk id="7" creationId="{7CC11E45-9A6B-4897-8407-94DDD135402E}"/>
          </ac:picMkLst>
        </pc:picChg>
      </pc:sldChg>
      <pc:sldChg chg="addSp delSp modSp add">
        <pc:chgData name="Elena Carrascosa" userId="e121cca9-c14e-4bf7-b5f8-934dafb64342" providerId="ADAL" clId="{280E63B6-5676-4942-9962-A6D2599FA0F3}" dt="2022-04-22T22:05:08.576" v="1792" actId="1076"/>
        <pc:sldMkLst>
          <pc:docMk/>
          <pc:sldMk cId="1526405591" sldId="392"/>
        </pc:sldMkLst>
        <pc:spChg chg="add mod">
          <ac:chgData name="Elena Carrascosa" userId="e121cca9-c14e-4bf7-b5f8-934dafb64342" providerId="ADAL" clId="{280E63B6-5676-4942-9962-A6D2599FA0F3}" dt="2022-04-22T22:05:08.576" v="1792" actId="1076"/>
          <ac:spMkLst>
            <pc:docMk/>
            <pc:sldMk cId="1526405591" sldId="392"/>
            <ac:spMk id="6" creationId="{053F6CFE-0EB1-40A5-8BB9-16290D9BCF73}"/>
          </ac:spMkLst>
        </pc:spChg>
        <pc:spChg chg="del">
          <ac:chgData name="Elena Carrascosa" userId="e121cca9-c14e-4bf7-b5f8-934dafb64342" providerId="ADAL" clId="{280E63B6-5676-4942-9962-A6D2599FA0F3}" dt="2022-04-22T22:05:01.190" v="1790" actId="478"/>
          <ac:spMkLst>
            <pc:docMk/>
            <pc:sldMk cId="1526405591" sldId="392"/>
            <ac:spMk id="8" creationId="{FC18CC64-5BDF-42A7-8576-1D29A809961A}"/>
          </ac:spMkLst>
        </pc:spChg>
        <pc:picChg chg="add mod">
          <ac:chgData name="Elena Carrascosa" userId="e121cca9-c14e-4bf7-b5f8-934dafb64342" providerId="ADAL" clId="{280E63B6-5676-4942-9962-A6D2599FA0F3}" dt="2022-04-22T22:05:08.576" v="1792" actId="1076"/>
          <ac:picMkLst>
            <pc:docMk/>
            <pc:sldMk cId="1526405591" sldId="392"/>
            <ac:picMk id="5" creationId="{5BFCADAA-EC44-4F72-96D6-869D793FF6A9}"/>
          </ac:picMkLst>
        </pc:picChg>
        <pc:picChg chg="del">
          <ac:chgData name="Elena Carrascosa" userId="e121cca9-c14e-4bf7-b5f8-934dafb64342" providerId="ADAL" clId="{280E63B6-5676-4942-9962-A6D2599FA0F3}" dt="2022-04-22T22:05:01.190" v="1790" actId="478"/>
          <ac:picMkLst>
            <pc:docMk/>
            <pc:sldMk cId="1526405591" sldId="392"/>
            <ac:picMk id="7" creationId="{7CC11E45-9A6B-4897-8407-94DDD135402E}"/>
          </ac:picMkLst>
        </pc:picChg>
      </pc:sldChg>
      <pc:sldChg chg="addSp modSp add mod">
        <pc:chgData name="Elena Carrascosa" userId="e121cca9-c14e-4bf7-b5f8-934dafb64342" providerId="ADAL" clId="{280E63B6-5676-4942-9962-A6D2599FA0F3}" dt="2022-04-22T22:12:40.791" v="1892" actId="1076"/>
        <pc:sldMkLst>
          <pc:docMk/>
          <pc:sldMk cId="496231343" sldId="393"/>
        </pc:sldMkLst>
        <pc:spChg chg="mod">
          <ac:chgData name="Elena Carrascosa" userId="e121cca9-c14e-4bf7-b5f8-934dafb64342" providerId="ADAL" clId="{280E63B6-5676-4942-9962-A6D2599FA0F3}" dt="2022-04-22T22:06:44.552" v="1841" actId="20577"/>
          <ac:spMkLst>
            <pc:docMk/>
            <pc:sldMk cId="496231343" sldId="393"/>
            <ac:spMk id="4" creationId="{0B29BC2A-8B6E-421A-843F-86995EE8A252}"/>
          </ac:spMkLst>
        </pc:spChg>
        <pc:spChg chg="add mod">
          <ac:chgData name="Elena Carrascosa" userId="e121cca9-c14e-4bf7-b5f8-934dafb64342" providerId="ADAL" clId="{280E63B6-5676-4942-9962-A6D2599FA0F3}" dt="2022-04-22T22:12:40.791" v="1892" actId="1076"/>
          <ac:spMkLst>
            <pc:docMk/>
            <pc:sldMk cId="496231343" sldId="393"/>
            <ac:spMk id="6" creationId="{8A4B9D2C-6958-4F46-AFB4-0232AABA9A00}"/>
          </ac:spMkLst>
        </pc:spChg>
      </pc:sldChg>
      <pc:sldChg chg="addSp modSp add mod">
        <pc:chgData name="Elena Carrascosa" userId="e121cca9-c14e-4bf7-b5f8-934dafb64342" providerId="ADAL" clId="{280E63B6-5676-4942-9962-A6D2599FA0F3}" dt="2022-04-22T22:16:34.535" v="1922" actId="1076"/>
        <pc:sldMkLst>
          <pc:docMk/>
          <pc:sldMk cId="3164275049" sldId="394"/>
        </pc:sldMkLst>
        <pc:spChg chg="mod">
          <ac:chgData name="Elena Carrascosa" userId="e121cca9-c14e-4bf7-b5f8-934dafb64342" providerId="ADAL" clId="{280E63B6-5676-4942-9962-A6D2599FA0F3}" dt="2022-04-22T22:06:50.606" v="1851" actId="20577"/>
          <ac:spMkLst>
            <pc:docMk/>
            <pc:sldMk cId="3164275049" sldId="394"/>
            <ac:spMk id="4" creationId="{0B29BC2A-8B6E-421A-843F-86995EE8A252}"/>
          </ac:spMkLst>
        </pc:spChg>
        <pc:spChg chg="add mod">
          <ac:chgData name="Elena Carrascosa" userId="e121cca9-c14e-4bf7-b5f8-934dafb64342" providerId="ADAL" clId="{280E63B6-5676-4942-9962-A6D2599FA0F3}" dt="2022-04-22T22:16:34.535" v="1922" actId="1076"/>
          <ac:spMkLst>
            <pc:docMk/>
            <pc:sldMk cId="3164275049" sldId="394"/>
            <ac:spMk id="6" creationId="{3BD13A7B-FE52-4B17-ACA6-E6EA29F03795}"/>
          </ac:spMkLst>
        </pc:spChg>
      </pc:sldChg>
      <pc:sldChg chg="addSp modSp add mod">
        <pc:chgData name="Elena Carrascosa" userId="e121cca9-c14e-4bf7-b5f8-934dafb64342" providerId="ADAL" clId="{280E63B6-5676-4942-9962-A6D2599FA0F3}" dt="2022-04-22T22:16:56.776" v="1928" actId="20577"/>
        <pc:sldMkLst>
          <pc:docMk/>
          <pc:sldMk cId="2615041091" sldId="395"/>
        </pc:sldMkLst>
        <pc:spChg chg="mod">
          <ac:chgData name="Elena Carrascosa" userId="e121cca9-c14e-4bf7-b5f8-934dafb64342" providerId="ADAL" clId="{280E63B6-5676-4942-9962-A6D2599FA0F3}" dt="2022-04-22T22:06:57.406" v="1861" actId="20577"/>
          <ac:spMkLst>
            <pc:docMk/>
            <pc:sldMk cId="2615041091" sldId="395"/>
            <ac:spMk id="4" creationId="{0B29BC2A-8B6E-421A-843F-86995EE8A252}"/>
          </ac:spMkLst>
        </pc:spChg>
        <pc:spChg chg="add mod">
          <ac:chgData name="Elena Carrascosa" userId="e121cca9-c14e-4bf7-b5f8-934dafb64342" providerId="ADAL" clId="{280E63B6-5676-4942-9962-A6D2599FA0F3}" dt="2022-04-22T22:16:56.776" v="1928" actId="20577"/>
          <ac:spMkLst>
            <pc:docMk/>
            <pc:sldMk cId="2615041091" sldId="395"/>
            <ac:spMk id="6" creationId="{164F7E3E-0576-4774-ADD9-3010FBA79C26}"/>
          </ac:spMkLst>
        </pc:spChg>
      </pc:sldChg>
      <pc:sldChg chg="addSp delSp modSp add">
        <pc:chgData name="Elena Carrascosa" userId="e121cca9-c14e-4bf7-b5f8-934dafb64342" providerId="ADAL" clId="{280E63B6-5676-4942-9962-A6D2599FA0F3}" dt="2022-04-22T22:17:22.046" v="1932" actId="1076"/>
        <pc:sldMkLst>
          <pc:docMk/>
          <pc:sldMk cId="2599039049" sldId="396"/>
        </pc:sldMkLst>
        <pc:spChg chg="del">
          <ac:chgData name="Elena Carrascosa" userId="e121cca9-c14e-4bf7-b5f8-934dafb64342" providerId="ADAL" clId="{280E63B6-5676-4942-9962-A6D2599FA0F3}" dt="2022-04-22T22:17:16.432" v="1930" actId="478"/>
          <ac:spMkLst>
            <pc:docMk/>
            <pc:sldMk cId="2599039049" sldId="396"/>
            <ac:spMk id="6" creationId="{053F6CFE-0EB1-40A5-8BB9-16290D9BCF73}"/>
          </ac:spMkLst>
        </pc:spChg>
        <pc:spChg chg="add mod">
          <ac:chgData name="Elena Carrascosa" userId="e121cca9-c14e-4bf7-b5f8-934dafb64342" providerId="ADAL" clId="{280E63B6-5676-4942-9962-A6D2599FA0F3}" dt="2022-04-22T22:17:22.046" v="1932" actId="1076"/>
          <ac:spMkLst>
            <pc:docMk/>
            <pc:sldMk cId="2599039049" sldId="396"/>
            <ac:spMk id="8" creationId="{4A818A68-D5E3-495D-AA57-95E4964A34A5}"/>
          </ac:spMkLst>
        </pc:spChg>
        <pc:picChg chg="del">
          <ac:chgData name="Elena Carrascosa" userId="e121cca9-c14e-4bf7-b5f8-934dafb64342" providerId="ADAL" clId="{280E63B6-5676-4942-9962-A6D2599FA0F3}" dt="2022-04-22T22:17:16.432" v="1930" actId="478"/>
          <ac:picMkLst>
            <pc:docMk/>
            <pc:sldMk cId="2599039049" sldId="396"/>
            <ac:picMk id="5" creationId="{5BFCADAA-EC44-4F72-96D6-869D793FF6A9}"/>
          </ac:picMkLst>
        </pc:picChg>
        <pc:picChg chg="add mod">
          <ac:chgData name="Elena Carrascosa" userId="e121cca9-c14e-4bf7-b5f8-934dafb64342" providerId="ADAL" clId="{280E63B6-5676-4942-9962-A6D2599FA0F3}" dt="2022-04-22T22:17:22.046" v="1932" actId="1076"/>
          <ac:picMkLst>
            <pc:docMk/>
            <pc:sldMk cId="2599039049" sldId="396"/>
            <ac:picMk id="7" creationId="{A48ED101-B8F4-4DD8-9399-31C19EC6043F}"/>
          </ac:picMkLst>
        </pc:picChg>
      </pc:sldChg>
      <pc:sldChg chg="addSp delSp modSp add mod">
        <pc:chgData name="Elena Carrascosa" userId="e121cca9-c14e-4bf7-b5f8-934dafb64342" providerId="ADAL" clId="{280E63B6-5676-4942-9962-A6D2599FA0F3}" dt="2022-04-22T22:23:20.761" v="2084" actId="1076"/>
        <pc:sldMkLst>
          <pc:docMk/>
          <pc:sldMk cId="3819651727" sldId="397"/>
        </pc:sldMkLst>
        <pc:spChg chg="del">
          <ac:chgData name="Elena Carrascosa" userId="e121cca9-c14e-4bf7-b5f8-934dafb64342" providerId="ADAL" clId="{280E63B6-5676-4942-9962-A6D2599FA0F3}" dt="2022-04-22T22:17:35.830" v="1935" actId="478"/>
          <ac:spMkLst>
            <pc:docMk/>
            <pc:sldMk cId="3819651727" sldId="397"/>
            <ac:spMk id="8" creationId="{909B45F8-B23E-4AB3-B8E6-12FAEC8B2FE5}"/>
          </ac:spMkLst>
        </pc:spChg>
        <pc:spChg chg="add mod">
          <ac:chgData name="Elena Carrascosa" userId="e121cca9-c14e-4bf7-b5f8-934dafb64342" providerId="ADAL" clId="{280E63B6-5676-4942-9962-A6D2599FA0F3}" dt="2022-04-22T22:17:41.749" v="1937" actId="1076"/>
          <ac:spMkLst>
            <pc:docMk/>
            <pc:sldMk cId="3819651727" sldId="397"/>
            <ac:spMk id="9" creationId="{CCEB66D5-B0D9-4A75-BAF1-5B45CAA54BA9}"/>
          </ac:spMkLst>
        </pc:spChg>
        <pc:spChg chg="mod">
          <ac:chgData name="Elena Carrascosa" userId="e121cca9-c14e-4bf7-b5f8-934dafb64342" providerId="ADAL" clId="{280E63B6-5676-4942-9962-A6D2599FA0F3}" dt="2022-04-22T22:23:20.761" v="2084" actId="1076"/>
          <ac:spMkLst>
            <pc:docMk/>
            <pc:sldMk cId="3819651727" sldId="397"/>
            <ac:spMk id="11" creationId="{E411AD32-9018-4E7D-9AF1-ADDDF3055A8D}"/>
          </ac:spMkLst>
        </pc:spChg>
        <pc:picChg chg="add mod">
          <ac:chgData name="Elena Carrascosa" userId="e121cca9-c14e-4bf7-b5f8-934dafb64342" providerId="ADAL" clId="{280E63B6-5676-4942-9962-A6D2599FA0F3}" dt="2022-04-22T22:17:41.749" v="1937" actId="1076"/>
          <ac:picMkLst>
            <pc:docMk/>
            <pc:sldMk cId="3819651727" sldId="397"/>
            <ac:picMk id="6" creationId="{C489EF41-88E9-4F26-BF95-FC1D197EC43E}"/>
          </ac:picMkLst>
        </pc:picChg>
        <pc:picChg chg="del">
          <ac:chgData name="Elena Carrascosa" userId="e121cca9-c14e-4bf7-b5f8-934dafb64342" providerId="ADAL" clId="{280E63B6-5676-4942-9962-A6D2599FA0F3}" dt="2022-04-22T22:17:34.492" v="1934" actId="478"/>
          <ac:picMkLst>
            <pc:docMk/>
            <pc:sldMk cId="3819651727" sldId="397"/>
            <ac:picMk id="7" creationId="{07F1F076-E4D7-4E50-906C-ECA52093F2CA}"/>
          </ac:picMkLst>
        </pc:picChg>
      </pc:sldChg>
      <pc:sldChg chg="addSp delSp modSp add mod">
        <pc:chgData name="Elena Carrascosa" userId="e121cca9-c14e-4bf7-b5f8-934dafb64342" providerId="ADAL" clId="{280E63B6-5676-4942-9962-A6D2599FA0F3}" dt="2022-04-22T22:26:08.808" v="2118" actId="20577"/>
        <pc:sldMkLst>
          <pc:docMk/>
          <pc:sldMk cId="3273490045" sldId="398"/>
        </pc:sldMkLst>
        <pc:spChg chg="mod">
          <ac:chgData name="Elena Carrascosa" userId="e121cca9-c14e-4bf7-b5f8-934dafb64342" providerId="ADAL" clId="{280E63B6-5676-4942-9962-A6D2599FA0F3}" dt="2022-04-22T22:17:57.281" v="1940" actId="1076"/>
          <ac:spMkLst>
            <pc:docMk/>
            <pc:sldMk cId="3273490045" sldId="398"/>
            <ac:spMk id="4" creationId="{0B29BC2A-8B6E-421A-843F-86995EE8A252}"/>
          </ac:spMkLst>
        </pc:spChg>
        <pc:spChg chg="mod">
          <ac:chgData name="Elena Carrascosa" userId="e121cca9-c14e-4bf7-b5f8-934dafb64342" providerId="ADAL" clId="{280E63B6-5676-4942-9962-A6D2599FA0F3}" dt="2022-04-22T22:26:08.808" v="2118" actId="20577"/>
          <ac:spMkLst>
            <pc:docMk/>
            <pc:sldMk cId="3273490045" sldId="398"/>
            <ac:spMk id="6" creationId="{8A4B9D2C-6958-4F46-AFB4-0232AABA9A00}"/>
          </ac:spMkLst>
        </pc:spChg>
        <pc:spChg chg="del">
          <ac:chgData name="Elena Carrascosa" userId="e121cca9-c14e-4bf7-b5f8-934dafb64342" providerId="ADAL" clId="{280E63B6-5676-4942-9962-A6D2599FA0F3}" dt="2022-04-22T22:17:51.877" v="1938" actId="478"/>
          <ac:spMkLst>
            <pc:docMk/>
            <pc:sldMk cId="3273490045" sldId="398"/>
            <ac:spMk id="8" creationId="{909B45F8-B23E-4AB3-B8E6-12FAEC8B2FE5}"/>
          </ac:spMkLst>
        </pc:spChg>
        <pc:spChg chg="add del mod">
          <ac:chgData name="Elena Carrascosa" userId="e121cca9-c14e-4bf7-b5f8-934dafb64342" providerId="ADAL" clId="{280E63B6-5676-4942-9962-A6D2599FA0F3}" dt="2022-04-22T22:18:16.494" v="1947" actId="478"/>
          <ac:spMkLst>
            <pc:docMk/>
            <pc:sldMk cId="3273490045" sldId="398"/>
            <ac:spMk id="10" creationId="{1AE2952F-5363-434A-B140-D36A6BCF3183}"/>
          </ac:spMkLst>
        </pc:spChg>
        <pc:spChg chg="add mod">
          <ac:chgData name="Elena Carrascosa" userId="e121cca9-c14e-4bf7-b5f8-934dafb64342" providerId="ADAL" clId="{280E63B6-5676-4942-9962-A6D2599FA0F3}" dt="2022-04-22T22:18:18.770" v="1948"/>
          <ac:spMkLst>
            <pc:docMk/>
            <pc:sldMk cId="3273490045" sldId="398"/>
            <ac:spMk id="12" creationId="{6D7F5BE0-79BC-40AB-AA6D-3F3D654A98AC}"/>
          </ac:spMkLst>
        </pc:spChg>
        <pc:picChg chg="del">
          <ac:chgData name="Elena Carrascosa" userId="e121cca9-c14e-4bf7-b5f8-934dafb64342" providerId="ADAL" clId="{280E63B6-5676-4942-9962-A6D2599FA0F3}" dt="2022-04-22T22:17:51.877" v="1938" actId="478"/>
          <ac:picMkLst>
            <pc:docMk/>
            <pc:sldMk cId="3273490045" sldId="398"/>
            <ac:picMk id="7" creationId="{07F1F076-E4D7-4E50-906C-ECA52093F2CA}"/>
          </ac:picMkLst>
        </pc:picChg>
        <pc:picChg chg="add del mod">
          <ac:chgData name="Elena Carrascosa" userId="e121cca9-c14e-4bf7-b5f8-934dafb64342" providerId="ADAL" clId="{280E63B6-5676-4942-9962-A6D2599FA0F3}" dt="2022-04-22T22:18:14.832" v="1946" actId="478"/>
          <ac:picMkLst>
            <pc:docMk/>
            <pc:sldMk cId="3273490045" sldId="398"/>
            <ac:picMk id="9" creationId="{4B7B0936-6F5C-4F8F-B3BB-85977B390857}"/>
          </ac:picMkLst>
        </pc:picChg>
        <pc:picChg chg="add mod">
          <ac:chgData name="Elena Carrascosa" userId="e121cca9-c14e-4bf7-b5f8-934dafb64342" providerId="ADAL" clId="{280E63B6-5676-4942-9962-A6D2599FA0F3}" dt="2022-04-22T22:18:18.770" v="1948"/>
          <ac:picMkLst>
            <pc:docMk/>
            <pc:sldMk cId="3273490045" sldId="398"/>
            <ac:picMk id="11" creationId="{C940D1BB-74BC-4D67-A517-4AEFAF48AA84}"/>
          </ac:picMkLst>
        </pc:picChg>
      </pc:sldChg>
      <pc:sldChg chg="addSp delSp modSp add mod">
        <pc:chgData name="Elena Carrascosa" userId="e121cca9-c14e-4bf7-b5f8-934dafb64342" providerId="ADAL" clId="{280E63B6-5676-4942-9962-A6D2599FA0F3}" dt="2022-04-22T22:31:46.389" v="2279" actId="1076"/>
        <pc:sldMkLst>
          <pc:docMk/>
          <pc:sldMk cId="2647033637" sldId="399"/>
        </pc:sldMkLst>
        <pc:spChg chg="mod">
          <ac:chgData name="Elena Carrascosa" userId="e121cca9-c14e-4bf7-b5f8-934dafb64342" providerId="ADAL" clId="{280E63B6-5676-4942-9962-A6D2599FA0F3}" dt="2022-04-22T22:18:10.802" v="1945" actId="1076"/>
          <ac:spMkLst>
            <pc:docMk/>
            <pc:sldMk cId="2647033637" sldId="399"/>
            <ac:spMk id="4" creationId="{0B29BC2A-8B6E-421A-843F-86995EE8A252}"/>
          </ac:spMkLst>
        </pc:spChg>
        <pc:spChg chg="mod">
          <ac:chgData name="Elena Carrascosa" userId="e121cca9-c14e-4bf7-b5f8-934dafb64342" providerId="ADAL" clId="{280E63B6-5676-4942-9962-A6D2599FA0F3}" dt="2022-04-22T22:31:46.389" v="2279" actId="1076"/>
          <ac:spMkLst>
            <pc:docMk/>
            <pc:sldMk cId="2647033637" sldId="399"/>
            <ac:spMk id="6" creationId="{3BD13A7B-FE52-4B17-ACA6-E6EA29F03795}"/>
          </ac:spMkLst>
        </pc:spChg>
        <pc:spChg chg="del">
          <ac:chgData name="Elena Carrascosa" userId="e121cca9-c14e-4bf7-b5f8-934dafb64342" providerId="ADAL" clId="{280E63B6-5676-4942-9962-A6D2599FA0F3}" dt="2022-04-22T22:18:01.996" v="1942" actId="478"/>
          <ac:spMkLst>
            <pc:docMk/>
            <pc:sldMk cId="2647033637" sldId="399"/>
            <ac:spMk id="8" creationId="{909B45F8-B23E-4AB3-B8E6-12FAEC8B2FE5}"/>
          </ac:spMkLst>
        </pc:spChg>
        <pc:spChg chg="add mod">
          <ac:chgData name="Elena Carrascosa" userId="e121cca9-c14e-4bf7-b5f8-934dafb64342" providerId="ADAL" clId="{280E63B6-5676-4942-9962-A6D2599FA0F3}" dt="2022-04-22T22:18:06.555" v="1944" actId="1076"/>
          <ac:spMkLst>
            <pc:docMk/>
            <pc:sldMk cId="2647033637" sldId="399"/>
            <ac:spMk id="10" creationId="{B757095C-DA15-480D-83ED-5294831CC51D}"/>
          </ac:spMkLst>
        </pc:spChg>
        <pc:picChg chg="del">
          <ac:chgData name="Elena Carrascosa" userId="e121cca9-c14e-4bf7-b5f8-934dafb64342" providerId="ADAL" clId="{280E63B6-5676-4942-9962-A6D2599FA0F3}" dt="2022-04-22T22:18:00.458" v="1941" actId="478"/>
          <ac:picMkLst>
            <pc:docMk/>
            <pc:sldMk cId="2647033637" sldId="399"/>
            <ac:picMk id="7" creationId="{07F1F076-E4D7-4E50-906C-ECA52093F2CA}"/>
          </ac:picMkLst>
        </pc:picChg>
        <pc:picChg chg="add mod">
          <ac:chgData name="Elena Carrascosa" userId="e121cca9-c14e-4bf7-b5f8-934dafb64342" providerId="ADAL" clId="{280E63B6-5676-4942-9962-A6D2599FA0F3}" dt="2022-04-22T22:18:03.038" v="1943"/>
          <ac:picMkLst>
            <pc:docMk/>
            <pc:sldMk cId="2647033637" sldId="399"/>
            <ac:picMk id="9" creationId="{EC0F4727-3F21-42AA-9FFC-D9AA2B9BD3C3}"/>
          </ac:picMkLst>
        </pc:picChg>
      </pc:sldChg>
      <pc:sldChg chg="addSp delSp modSp add mod">
        <pc:chgData name="Elena Carrascosa" userId="e121cca9-c14e-4bf7-b5f8-934dafb64342" providerId="ADAL" clId="{280E63B6-5676-4942-9962-A6D2599FA0F3}" dt="2022-04-22T22:32:04.346" v="2282" actId="1076"/>
        <pc:sldMkLst>
          <pc:docMk/>
          <pc:sldMk cId="939188836" sldId="400"/>
        </pc:sldMkLst>
        <pc:spChg chg="mod">
          <ac:chgData name="Elena Carrascosa" userId="e121cca9-c14e-4bf7-b5f8-934dafb64342" providerId="ADAL" clId="{280E63B6-5676-4942-9962-A6D2599FA0F3}" dt="2022-04-22T22:18:34.723" v="1953" actId="1076"/>
          <ac:spMkLst>
            <pc:docMk/>
            <pc:sldMk cId="939188836" sldId="400"/>
            <ac:spMk id="4" creationId="{0B29BC2A-8B6E-421A-843F-86995EE8A252}"/>
          </ac:spMkLst>
        </pc:spChg>
        <pc:spChg chg="mod">
          <ac:chgData name="Elena Carrascosa" userId="e121cca9-c14e-4bf7-b5f8-934dafb64342" providerId="ADAL" clId="{280E63B6-5676-4942-9962-A6D2599FA0F3}" dt="2022-04-22T22:32:04.346" v="2282" actId="1076"/>
          <ac:spMkLst>
            <pc:docMk/>
            <pc:sldMk cId="939188836" sldId="400"/>
            <ac:spMk id="6" creationId="{164F7E3E-0576-4774-ADD9-3010FBA79C26}"/>
          </ac:spMkLst>
        </pc:spChg>
        <pc:spChg chg="del mod">
          <ac:chgData name="Elena Carrascosa" userId="e121cca9-c14e-4bf7-b5f8-934dafb64342" providerId="ADAL" clId="{280E63B6-5676-4942-9962-A6D2599FA0F3}" dt="2022-04-22T22:18:30.595" v="1951" actId="478"/>
          <ac:spMkLst>
            <pc:docMk/>
            <pc:sldMk cId="939188836" sldId="400"/>
            <ac:spMk id="8" creationId="{909B45F8-B23E-4AB3-B8E6-12FAEC8B2FE5}"/>
          </ac:spMkLst>
        </pc:spChg>
        <pc:spChg chg="add mod">
          <ac:chgData name="Elena Carrascosa" userId="e121cca9-c14e-4bf7-b5f8-934dafb64342" providerId="ADAL" clId="{280E63B6-5676-4942-9962-A6D2599FA0F3}" dt="2022-04-22T22:18:31.626" v="1952"/>
          <ac:spMkLst>
            <pc:docMk/>
            <pc:sldMk cId="939188836" sldId="400"/>
            <ac:spMk id="10" creationId="{9397B02D-EBE2-45E0-89AC-74333E730F41}"/>
          </ac:spMkLst>
        </pc:spChg>
        <pc:picChg chg="del">
          <ac:chgData name="Elena Carrascosa" userId="e121cca9-c14e-4bf7-b5f8-934dafb64342" providerId="ADAL" clId="{280E63B6-5676-4942-9962-A6D2599FA0F3}" dt="2022-04-22T22:18:26.660" v="1949" actId="478"/>
          <ac:picMkLst>
            <pc:docMk/>
            <pc:sldMk cId="939188836" sldId="400"/>
            <ac:picMk id="7" creationId="{07F1F076-E4D7-4E50-906C-ECA52093F2CA}"/>
          </ac:picMkLst>
        </pc:picChg>
        <pc:picChg chg="add mod">
          <ac:chgData name="Elena Carrascosa" userId="e121cca9-c14e-4bf7-b5f8-934dafb64342" providerId="ADAL" clId="{280E63B6-5676-4942-9962-A6D2599FA0F3}" dt="2022-04-22T22:18:31.626" v="1952"/>
          <ac:picMkLst>
            <pc:docMk/>
            <pc:sldMk cId="939188836" sldId="400"/>
            <ac:picMk id="9" creationId="{48BF0DC6-5DBE-41F8-B773-B324CD892B6C}"/>
          </ac:picMkLst>
        </pc:picChg>
      </pc:sldChg>
      <pc:sldChg chg="addSp delSp modSp add del mod">
        <pc:chgData name="Elena Carrascosa" userId="e121cca9-c14e-4bf7-b5f8-934dafb64342" providerId="ADAL" clId="{280E63B6-5676-4942-9962-A6D2599FA0F3}" dt="2022-04-22T22:51:45.572" v="2444" actId="2696"/>
        <pc:sldMkLst>
          <pc:docMk/>
          <pc:sldMk cId="3791910307" sldId="401"/>
        </pc:sldMkLst>
        <pc:spChg chg="add mod">
          <ac:chgData name="Elena Carrascosa" userId="e121cca9-c14e-4bf7-b5f8-934dafb64342" providerId="ADAL" clId="{280E63B6-5676-4942-9962-A6D2599FA0F3}" dt="2022-04-22T22:19:07.986" v="1958" actId="1076"/>
          <ac:spMkLst>
            <pc:docMk/>
            <pc:sldMk cId="3791910307" sldId="401"/>
            <ac:spMk id="6" creationId="{B042E0B4-0088-40EB-8401-0C747160972B}"/>
          </ac:spMkLst>
        </pc:spChg>
        <pc:spChg chg="del">
          <ac:chgData name="Elena Carrascosa" userId="e121cca9-c14e-4bf7-b5f8-934dafb64342" providerId="ADAL" clId="{280E63B6-5676-4942-9962-A6D2599FA0F3}" dt="2022-04-22T22:18:57.911" v="1956" actId="478"/>
          <ac:spMkLst>
            <pc:docMk/>
            <pc:sldMk cId="3791910307" sldId="401"/>
            <ac:spMk id="8" creationId="{4A818A68-D5E3-495D-AA57-95E4964A34A5}"/>
          </ac:spMkLst>
        </pc:spChg>
        <pc:picChg chg="add mod">
          <ac:chgData name="Elena Carrascosa" userId="e121cca9-c14e-4bf7-b5f8-934dafb64342" providerId="ADAL" clId="{280E63B6-5676-4942-9962-A6D2599FA0F3}" dt="2022-04-22T22:19:07.986" v="1958" actId="1076"/>
          <ac:picMkLst>
            <pc:docMk/>
            <pc:sldMk cId="3791910307" sldId="401"/>
            <ac:picMk id="5" creationId="{931B6729-0F03-496F-AD00-290DCEB939FD}"/>
          </ac:picMkLst>
        </pc:picChg>
        <pc:picChg chg="del">
          <ac:chgData name="Elena Carrascosa" userId="e121cca9-c14e-4bf7-b5f8-934dafb64342" providerId="ADAL" clId="{280E63B6-5676-4942-9962-A6D2599FA0F3}" dt="2022-04-22T22:18:56.628" v="1955" actId="478"/>
          <ac:picMkLst>
            <pc:docMk/>
            <pc:sldMk cId="3791910307" sldId="401"/>
            <ac:picMk id="7" creationId="{A48ED101-B8F4-4DD8-9399-31C19EC6043F}"/>
          </ac:picMkLst>
        </pc:picChg>
      </pc:sldChg>
      <pc:sldChg chg="addSp delSp modSp add del mod">
        <pc:chgData name="Elena Carrascosa" userId="e121cca9-c14e-4bf7-b5f8-934dafb64342" providerId="ADAL" clId="{280E63B6-5676-4942-9962-A6D2599FA0F3}" dt="2022-04-22T22:51:45.572" v="2444" actId="2696"/>
        <pc:sldMkLst>
          <pc:docMk/>
          <pc:sldMk cId="183347751" sldId="402"/>
        </pc:sldMkLst>
        <pc:spChg chg="add mod">
          <ac:chgData name="Elena Carrascosa" userId="e121cca9-c14e-4bf7-b5f8-934dafb64342" providerId="ADAL" clId="{280E63B6-5676-4942-9962-A6D2599FA0F3}" dt="2022-04-22T22:19:29.566" v="1962" actId="1076"/>
          <ac:spMkLst>
            <pc:docMk/>
            <pc:sldMk cId="183347751" sldId="402"/>
            <ac:spMk id="8" creationId="{BACCF5C3-02EC-4DF2-A5CF-ACBCE69575A1}"/>
          </ac:spMkLst>
        </pc:spChg>
        <pc:spChg chg="del">
          <ac:chgData name="Elena Carrascosa" userId="e121cca9-c14e-4bf7-b5f8-934dafb64342" providerId="ADAL" clId="{280E63B6-5676-4942-9962-A6D2599FA0F3}" dt="2022-04-22T22:19:25.229" v="1960" actId="478"/>
          <ac:spMkLst>
            <pc:docMk/>
            <pc:sldMk cId="183347751" sldId="402"/>
            <ac:spMk id="9" creationId="{CCEB66D5-B0D9-4A75-BAF1-5B45CAA54BA9}"/>
          </ac:spMkLst>
        </pc:spChg>
        <pc:spChg chg="mod">
          <ac:chgData name="Elena Carrascosa" userId="e121cca9-c14e-4bf7-b5f8-934dafb64342" providerId="ADAL" clId="{280E63B6-5676-4942-9962-A6D2599FA0F3}" dt="2022-04-22T22:48:03.691" v="2362" actId="20577"/>
          <ac:spMkLst>
            <pc:docMk/>
            <pc:sldMk cId="183347751" sldId="402"/>
            <ac:spMk id="11" creationId="{E411AD32-9018-4E7D-9AF1-ADDDF3055A8D}"/>
          </ac:spMkLst>
        </pc:spChg>
        <pc:picChg chg="del">
          <ac:chgData name="Elena Carrascosa" userId="e121cca9-c14e-4bf7-b5f8-934dafb64342" providerId="ADAL" clId="{280E63B6-5676-4942-9962-A6D2599FA0F3}" dt="2022-04-22T22:19:25.229" v="1960" actId="478"/>
          <ac:picMkLst>
            <pc:docMk/>
            <pc:sldMk cId="183347751" sldId="402"/>
            <ac:picMk id="6" creationId="{C489EF41-88E9-4F26-BF95-FC1D197EC43E}"/>
          </ac:picMkLst>
        </pc:picChg>
        <pc:picChg chg="add mod">
          <ac:chgData name="Elena Carrascosa" userId="e121cca9-c14e-4bf7-b5f8-934dafb64342" providerId="ADAL" clId="{280E63B6-5676-4942-9962-A6D2599FA0F3}" dt="2022-04-22T22:19:29.566" v="1962" actId="1076"/>
          <ac:picMkLst>
            <pc:docMk/>
            <pc:sldMk cId="183347751" sldId="402"/>
            <ac:picMk id="7" creationId="{2D61F856-E110-44CD-BD9A-3E54965A06D4}"/>
          </ac:picMkLst>
        </pc:picChg>
      </pc:sldChg>
      <pc:sldChg chg="addSp delSp modSp add del mod">
        <pc:chgData name="Elena Carrascosa" userId="e121cca9-c14e-4bf7-b5f8-934dafb64342" providerId="ADAL" clId="{280E63B6-5676-4942-9962-A6D2599FA0F3}" dt="2022-04-22T22:51:45.572" v="2444" actId="2696"/>
        <pc:sldMkLst>
          <pc:docMk/>
          <pc:sldMk cId="2993884904" sldId="403"/>
        </pc:sldMkLst>
        <pc:spChg chg="mod">
          <ac:chgData name="Elena Carrascosa" userId="e121cca9-c14e-4bf7-b5f8-934dafb64342" providerId="ADAL" clId="{280E63B6-5676-4942-9962-A6D2599FA0F3}" dt="2022-04-22T22:49:41.844" v="2375" actId="1076"/>
          <ac:spMkLst>
            <pc:docMk/>
            <pc:sldMk cId="2993884904" sldId="403"/>
            <ac:spMk id="6" creationId="{8A4B9D2C-6958-4F46-AFB4-0232AABA9A00}"/>
          </ac:spMkLst>
        </pc:spChg>
        <pc:spChg chg="add mod">
          <ac:chgData name="Elena Carrascosa" userId="e121cca9-c14e-4bf7-b5f8-934dafb64342" providerId="ADAL" clId="{280E63B6-5676-4942-9962-A6D2599FA0F3}" dt="2022-04-22T22:19:36.437" v="1965"/>
          <ac:spMkLst>
            <pc:docMk/>
            <pc:sldMk cId="2993884904" sldId="403"/>
            <ac:spMk id="8" creationId="{60F7304D-4614-4B73-B51D-F0913B8A0609}"/>
          </ac:spMkLst>
        </pc:spChg>
        <pc:spChg chg="del">
          <ac:chgData name="Elena Carrascosa" userId="e121cca9-c14e-4bf7-b5f8-934dafb64342" providerId="ADAL" clId="{280E63B6-5676-4942-9962-A6D2599FA0F3}" dt="2022-04-22T22:19:35.347" v="1964" actId="478"/>
          <ac:spMkLst>
            <pc:docMk/>
            <pc:sldMk cId="2993884904" sldId="403"/>
            <ac:spMk id="12" creationId="{6D7F5BE0-79BC-40AB-AA6D-3F3D654A98AC}"/>
          </ac:spMkLst>
        </pc:spChg>
        <pc:picChg chg="add mod">
          <ac:chgData name="Elena Carrascosa" userId="e121cca9-c14e-4bf7-b5f8-934dafb64342" providerId="ADAL" clId="{280E63B6-5676-4942-9962-A6D2599FA0F3}" dt="2022-04-22T22:19:36.437" v="1965"/>
          <ac:picMkLst>
            <pc:docMk/>
            <pc:sldMk cId="2993884904" sldId="403"/>
            <ac:picMk id="7" creationId="{F4567387-D216-47C7-A9A2-459190464D8F}"/>
          </ac:picMkLst>
        </pc:picChg>
        <pc:picChg chg="del">
          <ac:chgData name="Elena Carrascosa" userId="e121cca9-c14e-4bf7-b5f8-934dafb64342" providerId="ADAL" clId="{280E63B6-5676-4942-9962-A6D2599FA0F3}" dt="2022-04-22T22:19:33.987" v="1963" actId="478"/>
          <ac:picMkLst>
            <pc:docMk/>
            <pc:sldMk cId="2993884904" sldId="403"/>
            <ac:picMk id="11" creationId="{C940D1BB-74BC-4D67-A517-4AEFAF48AA84}"/>
          </ac:picMkLst>
        </pc:picChg>
      </pc:sldChg>
      <pc:sldChg chg="addSp delSp modSp add del mod">
        <pc:chgData name="Elena Carrascosa" userId="e121cca9-c14e-4bf7-b5f8-934dafb64342" providerId="ADAL" clId="{280E63B6-5676-4942-9962-A6D2599FA0F3}" dt="2022-04-22T22:51:45.572" v="2444" actId="2696"/>
        <pc:sldMkLst>
          <pc:docMk/>
          <pc:sldMk cId="1779804062" sldId="404"/>
        </pc:sldMkLst>
        <pc:spChg chg="add mod">
          <ac:chgData name="Elena Carrascosa" userId="e121cca9-c14e-4bf7-b5f8-934dafb64342" providerId="ADAL" clId="{280E63B6-5676-4942-9962-A6D2599FA0F3}" dt="2022-04-22T22:19:43.250" v="1968"/>
          <ac:spMkLst>
            <pc:docMk/>
            <pc:sldMk cId="1779804062" sldId="404"/>
            <ac:spMk id="8" creationId="{63558B33-DA31-4528-A362-7C919F55AC62}"/>
          </ac:spMkLst>
        </pc:spChg>
        <pc:spChg chg="del">
          <ac:chgData name="Elena Carrascosa" userId="e121cca9-c14e-4bf7-b5f8-934dafb64342" providerId="ADAL" clId="{280E63B6-5676-4942-9962-A6D2599FA0F3}" dt="2022-04-22T22:19:42.139" v="1967" actId="478"/>
          <ac:spMkLst>
            <pc:docMk/>
            <pc:sldMk cId="1779804062" sldId="404"/>
            <ac:spMk id="10" creationId="{B757095C-DA15-480D-83ED-5294831CC51D}"/>
          </ac:spMkLst>
        </pc:spChg>
        <pc:picChg chg="add mod">
          <ac:chgData name="Elena Carrascosa" userId="e121cca9-c14e-4bf7-b5f8-934dafb64342" providerId="ADAL" clId="{280E63B6-5676-4942-9962-A6D2599FA0F3}" dt="2022-04-22T22:19:43.250" v="1968"/>
          <ac:picMkLst>
            <pc:docMk/>
            <pc:sldMk cId="1779804062" sldId="404"/>
            <ac:picMk id="7" creationId="{C3582432-7F0A-4C75-9CDD-3D60DA656D81}"/>
          </ac:picMkLst>
        </pc:picChg>
        <pc:picChg chg="del">
          <ac:chgData name="Elena Carrascosa" userId="e121cca9-c14e-4bf7-b5f8-934dafb64342" providerId="ADAL" clId="{280E63B6-5676-4942-9962-A6D2599FA0F3}" dt="2022-04-22T22:19:40.365" v="1966" actId="478"/>
          <ac:picMkLst>
            <pc:docMk/>
            <pc:sldMk cId="1779804062" sldId="404"/>
            <ac:picMk id="9" creationId="{EC0F4727-3F21-42AA-9FFC-D9AA2B9BD3C3}"/>
          </ac:picMkLst>
        </pc:picChg>
      </pc:sldChg>
      <pc:sldChg chg="addSp delSp modSp add del mod">
        <pc:chgData name="Elena Carrascosa" userId="e121cca9-c14e-4bf7-b5f8-934dafb64342" providerId="ADAL" clId="{280E63B6-5676-4942-9962-A6D2599FA0F3}" dt="2022-04-22T22:51:45.572" v="2444" actId="2696"/>
        <pc:sldMkLst>
          <pc:docMk/>
          <pc:sldMk cId="54313020" sldId="405"/>
        </pc:sldMkLst>
        <pc:spChg chg="add mod">
          <ac:chgData name="Elena Carrascosa" userId="e121cca9-c14e-4bf7-b5f8-934dafb64342" providerId="ADAL" clId="{280E63B6-5676-4942-9962-A6D2599FA0F3}" dt="2022-04-22T22:19:50.210" v="1971"/>
          <ac:spMkLst>
            <pc:docMk/>
            <pc:sldMk cId="54313020" sldId="405"/>
            <ac:spMk id="8" creationId="{3CEDC4D1-66FC-43B6-AE59-6A7BBECEAA90}"/>
          </ac:spMkLst>
        </pc:spChg>
        <pc:spChg chg="del">
          <ac:chgData name="Elena Carrascosa" userId="e121cca9-c14e-4bf7-b5f8-934dafb64342" providerId="ADAL" clId="{280E63B6-5676-4942-9962-A6D2599FA0F3}" dt="2022-04-22T22:19:49.111" v="1970" actId="478"/>
          <ac:spMkLst>
            <pc:docMk/>
            <pc:sldMk cId="54313020" sldId="405"/>
            <ac:spMk id="10" creationId="{9397B02D-EBE2-45E0-89AC-74333E730F41}"/>
          </ac:spMkLst>
        </pc:spChg>
        <pc:picChg chg="add mod">
          <ac:chgData name="Elena Carrascosa" userId="e121cca9-c14e-4bf7-b5f8-934dafb64342" providerId="ADAL" clId="{280E63B6-5676-4942-9962-A6D2599FA0F3}" dt="2022-04-22T22:19:50.210" v="1971"/>
          <ac:picMkLst>
            <pc:docMk/>
            <pc:sldMk cId="54313020" sldId="405"/>
            <ac:picMk id="7" creationId="{9C0E780F-3360-468C-94A1-3FEADF4411BB}"/>
          </ac:picMkLst>
        </pc:picChg>
        <pc:picChg chg="del">
          <ac:chgData name="Elena Carrascosa" userId="e121cca9-c14e-4bf7-b5f8-934dafb64342" providerId="ADAL" clId="{280E63B6-5676-4942-9962-A6D2599FA0F3}" dt="2022-04-22T22:19:47.353" v="1969" actId="478"/>
          <ac:picMkLst>
            <pc:docMk/>
            <pc:sldMk cId="54313020" sldId="405"/>
            <ac:picMk id="9" creationId="{48BF0DC6-5DBE-41F8-B773-B324CD892B6C}"/>
          </ac:picMkLst>
        </pc:picChg>
      </pc:sldChg>
    </pc:docChg>
  </pc:docChgLst>
  <pc:docChgLst>
    <pc:chgData name="Sara Arroyo" userId="df0f900fb17ae027" providerId="LiveId" clId="{96E41347-71EF-4410-99F5-C9B0481F34D9}"/>
    <pc:docChg chg="undo custSel addSld delSld modSld sldOrd">
      <pc:chgData name="Sara Arroyo" userId="df0f900fb17ae027" providerId="LiveId" clId="{96E41347-71EF-4410-99F5-C9B0481F34D9}" dt="2022-04-20T11:38:10.539" v="452" actId="13926"/>
      <pc:docMkLst>
        <pc:docMk/>
      </pc:docMkLst>
      <pc:sldChg chg="addSp delSp modSp mod">
        <pc:chgData name="Sara Arroyo" userId="df0f900fb17ae027" providerId="LiveId" clId="{96E41347-71EF-4410-99F5-C9B0481F34D9}" dt="2022-04-20T11:38:10.539" v="452" actId="13926"/>
        <pc:sldMkLst>
          <pc:docMk/>
          <pc:sldMk cId="0" sldId="270"/>
        </pc:sldMkLst>
        <pc:spChg chg="add mod">
          <ac:chgData name="Sara Arroyo" userId="df0f900fb17ae027" providerId="LiveId" clId="{96E41347-71EF-4410-99F5-C9B0481F34D9}" dt="2022-04-20T11:38:10.539" v="452" actId="13926"/>
          <ac:spMkLst>
            <pc:docMk/>
            <pc:sldMk cId="0" sldId="270"/>
            <ac:spMk id="3" creationId="{C218D3BD-77BE-4CC0-861E-86F9015ECDB3}"/>
          </ac:spMkLst>
        </pc:spChg>
        <pc:spChg chg="mod">
          <ac:chgData name="Sara Arroyo" userId="df0f900fb17ae027" providerId="LiveId" clId="{96E41347-71EF-4410-99F5-C9B0481F34D9}" dt="2022-04-20T11:33:59.873" v="318" actId="1076"/>
          <ac:spMkLst>
            <pc:docMk/>
            <pc:sldMk cId="0" sldId="270"/>
            <ac:spMk id="10" creationId="{E14BAE88-97B8-4F89-83B9-117B97FCE3A9}"/>
          </ac:spMkLst>
        </pc:spChg>
        <pc:spChg chg="del">
          <ac:chgData name="Sara Arroyo" userId="df0f900fb17ae027" providerId="LiveId" clId="{96E41347-71EF-4410-99F5-C9B0481F34D9}" dt="2022-04-20T11:05:18.793" v="0" actId="478"/>
          <ac:spMkLst>
            <pc:docMk/>
            <pc:sldMk cId="0" sldId="270"/>
            <ac:spMk id="21" creationId="{42FFC961-BAFE-4172-BEBF-994BBA0091C4}"/>
          </ac:spMkLst>
        </pc:spChg>
        <pc:spChg chg="mod">
          <ac:chgData name="Sara Arroyo" userId="df0f900fb17ae027" providerId="LiveId" clId="{96E41347-71EF-4410-99F5-C9B0481F34D9}" dt="2022-04-20T11:34:58.958" v="368" actId="1038"/>
          <ac:spMkLst>
            <pc:docMk/>
            <pc:sldMk cId="0" sldId="270"/>
            <ac:spMk id="23" creationId="{786046DD-2B36-4F54-9F06-635FA7CE59EB}"/>
          </ac:spMkLst>
        </pc:spChg>
        <pc:spChg chg="mod">
          <ac:chgData name="Sara Arroyo" userId="df0f900fb17ae027" providerId="LiveId" clId="{96E41347-71EF-4410-99F5-C9B0481F34D9}" dt="2022-04-20T11:34:58.958" v="368" actId="1038"/>
          <ac:spMkLst>
            <pc:docMk/>
            <pc:sldMk cId="0" sldId="270"/>
            <ac:spMk id="25" creationId="{084EE55F-3A49-47B6-AC2A-30B327D3E41A}"/>
          </ac:spMkLst>
        </pc:spChg>
        <pc:spChg chg="add mod">
          <ac:chgData name="Sara Arroyo" userId="df0f900fb17ae027" providerId="LiveId" clId="{96E41347-71EF-4410-99F5-C9B0481F34D9}" dt="2022-04-20T11:35:13.545" v="371" actId="108"/>
          <ac:spMkLst>
            <pc:docMk/>
            <pc:sldMk cId="0" sldId="270"/>
            <ac:spMk id="26" creationId="{08C6E0AB-4943-4AE1-B78B-E8AA2D5ABACC}"/>
          </ac:spMkLst>
        </pc:spChg>
        <pc:spChg chg="del">
          <ac:chgData name="Sara Arroyo" userId="df0f900fb17ae027" providerId="LiveId" clId="{96E41347-71EF-4410-99F5-C9B0481F34D9}" dt="2022-04-20T11:05:46.020" v="1" actId="478"/>
          <ac:spMkLst>
            <pc:docMk/>
            <pc:sldMk cId="0" sldId="270"/>
            <ac:spMk id="27" creationId="{A9EB9304-33D5-4F0B-94C8-764EF56041C2}"/>
          </ac:spMkLst>
        </pc:spChg>
        <pc:spChg chg="mod">
          <ac:chgData name="Sara Arroyo" userId="df0f900fb17ae027" providerId="LiveId" clId="{96E41347-71EF-4410-99F5-C9B0481F34D9}" dt="2022-04-20T11:12:24.455" v="29" actId="20577"/>
          <ac:spMkLst>
            <pc:docMk/>
            <pc:sldMk cId="0" sldId="270"/>
            <ac:spMk id="174" creationId="{00000000-0000-0000-0000-000000000000}"/>
          </ac:spMkLst>
        </pc:spChg>
        <pc:spChg chg="mod">
          <ac:chgData name="Sara Arroyo" userId="df0f900fb17ae027" providerId="LiveId" clId="{96E41347-71EF-4410-99F5-C9B0481F34D9}" dt="2022-04-20T11:34:50.609" v="358" actId="1038"/>
          <ac:spMkLst>
            <pc:docMk/>
            <pc:sldMk cId="0" sldId="270"/>
            <ac:spMk id="175" creationId="{00000000-0000-0000-0000-000000000000}"/>
          </ac:spMkLst>
        </pc:spChg>
        <pc:picChg chg="add mod">
          <ac:chgData name="Sara Arroyo" userId="df0f900fb17ae027" providerId="LiveId" clId="{96E41347-71EF-4410-99F5-C9B0481F34D9}" dt="2022-04-20T11:33:54.901" v="317" actId="1076"/>
          <ac:picMkLst>
            <pc:docMk/>
            <pc:sldMk cId="0" sldId="270"/>
            <ac:picMk id="1026" creationId="{E47B4B90-70F6-430F-B40D-E7DC49248346}"/>
          </ac:picMkLst>
        </pc:picChg>
        <pc:picChg chg="del">
          <ac:chgData name="Sara Arroyo" userId="df0f900fb17ae027" providerId="LiveId" clId="{96E41347-71EF-4410-99F5-C9B0481F34D9}" dt="2022-04-20T11:05:18.793" v="0" actId="478"/>
          <ac:picMkLst>
            <pc:docMk/>
            <pc:sldMk cId="0" sldId="270"/>
            <ac:picMk id="2064" creationId="{5421B24C-8D10-4288-8EF0-C92FA5601F31}"/>
          </ac:picMkLst>
        </pc:picChg>
        <pc:picChg chg="mod">
          <ac:chgData name="Sara Arroyo" userId="df0f900fb17ae027" providerId="LiveId" clId="{96E41347-71EF-4410-99F5-C9B0481F34D9}" dt="2022-04-20T11:34:58.958" v="368" actId="1038"/>
          <ac:picMkLst>
            <pc:docMk/>
            <pc:sldMk cId="0" sldId="270"/>
            <ac:picMk id="2066" creationId="{79FB4BC3-3150-432A-8C21-57D28D391D3C}"/>
          </ac:picMkLst>
        </pc:picChg>
        <pc:picChg chg="mod">
          <ac:chgData name="Sara Arroyo" userId="df0f900fb17ae027" providerId="LiveId" clId="{96E41347-71EF-4410-99F5-C9B0481F34D9}" dt="2022-04-20T11:34:58.958" v="368" actId="1038"/>
          <ac:picMkLst>
            <pc:docMk/>
            <pc:sldMk cId="0" sldId="270"/>
            <ac:picMk id="2068" creationId="{33667AF4-5E3F-4DE1-993F-982DE8F56D70}"/>
          </ac:picMkLst>
        </pc:picChg>
        <pc:picChg chg="del">
          <ac:chgData name="Sara Arroyo" userId="df0f900fb17ae027" providerId="LiveId" clId="{96E41347-71EF-4410-99F5-C9B0481F34D9}" dt="2022-04-20T11:05:46.020" v="1" actId="478"/>
          <ac:picMkLst>
            <pc:docMk/>
            <pc:sldMk cId="0" sldId="270"/>
            <ac:picMk id="2070" creationId="{EA33FAC7-391B-4111-B0A6-BBA43E010640}"/>
          </ac:picMkLst>
        </pc:picChg>
      </pc:sldChg>
      <pc:sldChg chg="add">
        <pc:chgData name="Sara Arroyo" userId="df0f900fb17ae027" providerId="LiveId" clId="{96E41347-71EF-4410-99F5-C9B0481F34D9}" dt="2022-04-20T11:29:52.801" v="287"/>
        <pc:sldMkLst>
          <pc:docMk/>
          <pc:sldMk cId="2155108947" sldId="302"/>
        </pc:sldMkLst>
      </pc:sldChg>
      <pc:sldChg chg="addSp delSp modSp add del mod">
        <pc:chgData name="Sara Arroyo" userId="df0f900fb17ae027" providerId="LiveId" clId="{96E41347-71EF-4410-99F5-C9B0481F34D9}" dt="2022-04-20T11:13:34.605" v="37" actId="47"/>
        <pc:sldMkLst>
          <pc:docMk/>
          <pc:sldMk cId="2581658375" sldId="302"/>
        </pc:sldMkLst>
        <pc:spChg chg="add del mod">
          <ac:chgData name="Sara Arroyo" userId="df0f900fb17ae027" providerId="LiveId" clId="{96E41347-71EF-4410-99F5-C9B0481F34D9}" dt="2022-04-20T11:12:46.085" v="32" actId="21"/>
          <ac:spMkLst>
            <pc:docMk/>
            <pc:sldMk cId="2581658375" sldId="302"/>
            <ac:spMk id="8" creationId="{C5E3596D-6ADA-4B16-989A-F528BD8FADEB}"/>
          </ac:spMkLst>
        </pc:spChg>
        <pc:spChg chg="add mod">
          <ac:chgData name="Sara Arroyo" userId="df0f900fb17ae027" providerId="LiveId" clId="{96E41347-71EF-4410-99F5-C9B0481F34D9}" dt="2022-04-20T11:12:49.849" v="34"/>
          <ac:spMkLst>
            <pc:docMk/>
            <pc:sldMk cId="2581658375" sldId="302"/>
            <ac:spMk id="10" creationId="{02165691-F529-4592-9B70-B6A33EEA63BB}"/>
          </ac:spMkLst>
        </pc:spChg>
        <pc:spChg chg="del">
          <ac:chgData name="Sara Arroyo" userId="df0f900fb17ae027" providerId="LiveId" clId="{96E41347-71EF-4410-99F5-C9B0481F34D9}" dt="2022-04-20T11:12:49.489" v="33" actId="478"/>
          <ac:spMkLst>
            <pc:docMk/>
            <pc:sldMk cId="2581658375" sldId="302"/>
            <ac:spMk id="14" creationId="{EBAFE376-5D6F-4E39-8305-C957BF68E58F}"/>
          </ac:spMkLst>
        </pc:spChg>
        <pc:spChg chg="mod">
          <ac:chgData name="Sara Arroyo" userId="df0f900fb17ae027" providerId="LiveId" clId="{96E41347-71EF-4410-99F5-C9B0481F34D9}" dt="2022-04-20T11:06:23.485" v="4" actId="1076"/>
          <ac:spMkLst>
            <pc:docMk/>
            <pc:sldMk cId="2581658375" sldId="302"/>
            <ac:spMk id="17" creationId="{9D21813D-EFD8-4B9E-AB08-A30CAD6B09CD}"/>
          </ac:spMkLst>
        </pc:spChg>
        <pc:picChg chg="add del mod">
          <ac:chgData name="Sara Arroyo" userId="df0f900fb17ae027" providerId="LiveId" clId="{96E41347-71EF-4410-99F5-C9B0481F34D9}" dt="2022-04-20T11:12:46.085" v="32" actId="21"/>
          <ac:picMkLst>
            <pc:docMk/>
            <pc:sldMk cId="2581658375" sldId="302"/>
            <ac:picMk id="7" creationId="{83E3542D-9A38-4A31-B975-736B9DBA9B9D}"/>
          </ac:picMkLst>
        </pc:picChg>
        <pc:picChg chg="add mod">
          <ac:chgData name="Sara Arroyo" userId="df0f900fb17ae027" providerId="LiveId" clId="{96E41347-71EF-4410-99F5-C9B0481F34D9}" dt="2022-04-20T11:12:49.849" v="34"/>
          <ac:picMkLst>
            <pc:docMk/>
            <pc:sldMk cId="2581658375" sldId="302"/>
            <ac:picMk id="9" creationId="{63148E5D-872B-4E9B-9C7C-1BE5EE21BACA}"/>
          </ac:picMkLst>
        </pc:picChg>
        <pc:picChg chg="del">
          <ac:chgData name="Sara Arroyo" userId="df0f900fb17ae027" providerId="LiveId" clId="{96E41347-71EF-4410-99F5-C9B0481F34D9}" dt="2022-04-20T11:12:49.489" v="33" actId="478"/>
          <ac:picMkLst>
            <pc:docMk/>
            <pc:sldMk cId="2581658375" sldId="302"/>
            <ac:picMk id="13" creationId="{D2BEC90A-1041-4CB5-9088-57678F90C3E0}"/>
          </ac:picMkLst>
        </pc:picChg>
      </pc:sldChg>
      <pc:sldChg chg="add del">
        <pc:chgData name="Sara Arroyo" userId="df0f900fb17ae027" providerId="LiveId" clId="{96E41347-71EF-4410-99F5-C9B0481F34D9}" dt="2022-04-20T11:13:32.843" v="36" actId="47"/>
        <pc:sldMkLst>
          <pc:docMk/>
          <pc:sldMk cId="179124188" sldId="303"/>
        </pc:sldMkLst>
      </pc:sldChg>
      <pc:sldChg chg="add">
        <pc:chgData name="Sara Arroyo" userId="df0f900fb17ae027" providerId="LiveId" clId="{96E41347-71EF-4410-99F5-C9B0481F34D9}" dt="2022-04-20T11:29:52.801" v="287"/>
        <pc:sldMkLst>
          <pc:docMk/>
          <pc:sldMk cId="1622261731" sldId="303"/>
        </pc:sldMkLst>
      </pc:sldChg>
      <pc:sldChg chg="add del">
        <pc:chgData name="Sara Arroyo" userId="df0f900fb17ae027" providerId="LiveId" clId="{96E41347-71EF-4410-99F5-C9B0481F34D9}" dt="2022-04-20T11:13:36.864" v="38" actId="47"/>
        <pc:sldMkLst>
          <pc:docMk/>
          <pc:sldMk cId="1525184271" sldId="304"/>
        </pc:sldMkLst>
      </pc:sldChg>
      <pc:sldChg chg="add">
        <pc:chgData name="Sara Arroyo" userId="df0f900fb17ae027" providerId="LiveId" clId="{96E41347-71EF-4410-99F5-C9B0481F34D9}" dt="2022-04-20T11:29:52.801" v="287"/>
        <pc:sldMkLst>
          <pc:docMk/>
          <pc:sldMk cId="132880561" sldId="305"/>
        </pc:sldMkLst>
      </pc:sldChg>
      <pc:sldChg chg="add">
        <pc:chgData name="Sara Arroyo" userId="df0f900fb17ae027" providerId="LiveId" clId="{96E41347-71EF-4410-99F5-C9B0481F34D9}" dt="2022-04-20T11:13:29.652" v="35"/>
        <pc:sldMkLst>
          <pc:docMk/>
          <pc:sldMk cId="0" sldId="306"/>
        </pc:sldMkLst>
      </pc:sldChg>
      <pc:sldChg chg="add">
        <pc:chgData name="Sara Arroyo" userId="df0f900fb17ae027" providerId="LiveId" clId="{96E41347-71EF-4410-99F5-C9B0481F34D9}" dt="2022-04-20T11:13:29.652" v="35"/>
        <pc:sldMkLst>
          <pc:docMk/>
          <pc:sldMk cId="1598358110" sldId="307"/>
        </pc:sldMkLst>
      </pc:sldChg>
      <pc:sldChg chg="add">
        <pc:chgData name="Sara Arroyo" userId="df0f900fb17ae027" providerId="LiveId" clId="{96E41347-71EF-4410-99F5-C9B0481F34D9}" dt="2022-04-20T11:13:29.652" v="35"/>
        <pc:sldMkLst>
          <pc:docMk/>
          <pc:sldMk cId="1439622996" sldId="308"/>
        </pc:sldMkLst>
      </pc:sldChg>
      <pc:sldChg chg="add">
        <pc:chgData name="Sara Arroyo" userId="df0f900fb17ae027" providerId="LiveId" clId="{96E41347-71EF-4410-99F5-C9B0481F34D9}" dt="2022-04-20T11:13:29.652" v="35"/>
        <pc:sldMkLst>
          <pc:docMk/>
          <pc:sldMk cId="3468551849" sldId="309"/>
        </pc:sldMkLst>
      </pc:sldChg>
      <pc:sldChg chg="add">
        <pc:chgData name="Sara Arroyo" userId="df0f900fb17ae027" providerId="LiveId" clId="{96E41347-71EF-4410-99F5-C9B0481F34D9}" dt="2022-04-20T11:13:29.652" v="35"/>
        <pc:sldMkLst>
          <pc:docMk/>
          <pc:sldMk cId="3729135465" sldId="310"/>
        </pc:sldMkLst>
      </pc:sldChg>
      <pc:sldChg chg="add">
        <pc:chgData name="Sara Arroyo" userId="df0f900fb17ae027" providerId="LiveId" clId="{96E41347-71EF-4410-99F5-C9B0481F34D9}" dt="2022-04-20T11:13:29.652" v="35"/>
        <pc:sldMkLst>
          <pc:docMk/>
          <pc:sldMk cId="3267746444" sldId="311"/>
        </pc:sldMkLst>
      </pc:sldChg>
      <pc:sldChg chg="add">
        <pc:chgData name="Sara Arroyo" userId="df0f900fb17ae027" providerId="LiveId" clId="{96E41347-71EF-4410-99F5-C9B0481F34D9}" dt="2022-04-20T11:13:29.652" v="35"/>
        <pc:sldMkLst>
          <pc:docMk/>
          <pc:sldMk cId="2429599404" sldId="312"/>
        </pc:sldMkLst>
      </pc:sldChg>
      <pc:sldChg chg="add">
        <pc:chgData name="Sara Arroyo" userId="df0f900fb17ae027" providerId="LiveId" clId="{96E41347-71EF-4410-99F5-C9B0481F34D9}" dt="2022-04-20T11:13:29.652" v="35"/>
        <pc:sldMkLst>
          <pc:docMk/>
          <pc:sldMk cId="1112754977" sldId="313"/>
        </pc:sldMkLst>
      </pc:sldChg>
      <pc:sldChg chg="add">
        <pc:chgData name="Sara Arroyo" userId="df0f900fb17ae027" providerId="LiveId" clId="{96E41347-71EF-4410-99F5-C9B0481F34D9}" dt="2022-04-20T11:13:29.652" v="35"/>
        <pc:sldMkLst>
          <pc:docMk/>
          <pc:sldMk cId="3350152938" sldId="314"/>
        </pc:sldMkLst>
      </pc:sldChg>
      <pc:sldChg chg="add">
        <pc:chgData name="Sara Arroyo" userId="df0f900fb17ae027" providerId="LiveId" clId="{96E41347-71EF-4410-99F5-C9B0481F34D9}" dt="2022-04-20T11:13:29.652" v="35"/>
        <pc:sldMkLst>
          <pc:docMk/>
          <pc:sldMk cId="36614390" sldId="315"/>
        </pc:sldMkLst>
      </pc:sldChg>
      <pc:sldChg chg="add">
        <pc:chgData name="Sara Arroyo" userId="df0f900fb17ae027" providerId="LiveId" clId="{96E41347-71EF-4410-99F5-C9B0481F34D9}" dt="2022-04-20T11:13:29.652" v="35"/>
        <pc:sldMkLst>
          <pc:docMk/>
          <pc:sldMk cId="3683376140" sldId="316"/>
        </pc:sldMkLst>
      </pc:sldChg>
      <pc:sldChg chg="add">
        <pc:chgData name="Sara Arroyo" userId="df0f900fb17ae027" providerId="LiveId" clId="{96E41347-71EF-4410-99F5-C9B0481F34D9}" dt="2022-04-20T11:13:29.652" v="35"/>
        <pc:sldMkLst>
          <pc:docMk/>
          <pc:sldMk cId="201017316" sldId="317"/>
        </pc:sldMkLst>
      </pc:sldChg>
      <pc:sldChg chg="add">
        <pc:chgData name="Sara Arroyo" userId="df0f900fb17ae027" providerId="LiveId" clId="{96E41347-71EF-4410-99F5-C9B0481F34D9}" dt="2022-04-20T11:13:29.652" v="35"/>
        <pc:sldMkLst>
          <pc:docMk/>
          <pc:sldMk cId="404711327" sldId="318"/>
        </pc:sldMkLst>
      </pc:sldChg>
      <pc:sldChg chg="add">
        <pc:chgData name="Sara Arroyo" userId="df0f900fb17ae027" providerId="LiveId" clId="{96E41347-71EF-4410-99F5-C9B0481F34D9}" dt="2022-04-20T11:13:29.652" v="35"/>
        <pc:sldMkLst>
          <pc:docMk/>
          <pc:sldMk cId="1581342012" sldId="319"/>
        </pc:sldMkLst>
      </pc:sldChg>
      <pc:sldChg chg="add del setBg">
        <pc:chgData name="Sara Arroyo" userId="df0f900fb17ae027" providerId="LiveId" clId="{96E41347-71EF-4410-99F5-C9B0481F34D9}" dt="2022-04-20T11:13:47.596" v="40" actId="47"/>
        <pc:sldMkLst>
          <pc:docMk/>
          <pc:sldMk cId="2231239631" sldId="320"/>
        </pc:sldMkLst>
        <pc:spChg chg="del">
          <ac:chgData name="Sara Arroyo" userId="df0f900fb17ae027" providerId="LiveId" clId="{96E41347-71EF-4410-99F5-C9B0481F34D9}" dt="2022-04-20T11:15:01.745" v="42" actId="478"/>
          <ac:spMkLst>
            <pc:docMk/>
            <pc:sldMk cId="2231239631" sldId="320"/>
            <ac:spMk id="2" creationId="{28B6C0D0-B4E8-4CF1-9704-EB696C1D431B}"/>
          </ac:spMkLst>
        </pc:spChg>
        <pc:spChg chg="mod">
          <ac:chgData name="Sara Arroyo" userId="df0f900fb17ae027" providerId="LiveId" clId="{96E41347-71EF-4410-99F5-C9B0481F34D9}" dt="2022-04-20T11:15:12.054" v="53" actId="20577"/>
          <ac:spMkLst>
            <pc:docMk/>
            <pc:sldMk cId="2231239631" sldId="320"/>
            <ac:spMk id="3" creationId="{9F612441-DCCC-4EB6-8559-4CFF5AF4C310}"/>
          </ac:spMkLst>
        </pc:spChg>
        <pc:spChg chg="add mod">
          <ac:chgData name="Sara Arroyo" userId="df0f900fb17ae027" providerId="LiveId" clId="{96E41347-71EF-4410-99F5-C9B0481F34D9}" dt="2022-04-20T11:15:06.546" v="44" actId="1076"/>
          <ac:spMkLst>
            <pc:docMk/>
            <pc:sldMk cId="2231239631" sldId="320"/>
            <ac:spMk id="6" creationId="{FB665B3D-B531-4CE7-BB73-DF8188B634D7}"/>
          </ac:spMkLst>
        </pc:spChg>
        <pc:picChg chg="add mod">
          <ac:chgData name="Sara Arroyo" userId="df0f900fb17ae027" providerId="LiveId" clId="{96E41347-71EF-4410-99F5-C9B0481F34D9}" dt="2022-04-20T11:15:06.546" v="44" actId="1076"/>
          <ac:picMkLst>
            <pc:docMk/>
            <pc:sldMk cId="2231239631" sldId="320"/>
            <ac:picMk id="5" creationId="{2EC411E4-DC61-471C-83D4-1C76B67A8E72}"/>
          </ac:picMkLst>
        </pc:picChg>
      </pc:sldChg>
      <pc:sldChg chg="add">
        <pc:chgData name="Sara Arroyo" userId="df0f900fb17ae027" providerId="LiveId" clId="{96E41347-71EF-4410-99F5-C9B0481F34D9}" dt="2022-04-20T11:15:18.094" v="54"/>
        <pc:sldMkLst>
          <pc:docMk/>
          <pc:sldMk cId="2962016892" sldId="321"/>
        </pc:sldMkLst>
      </pc:sldChg>
      <pc:sldChg chg="addSp delSp modSp new mod">
        <pc:chgData name="Sara Arroyo" userId="df0f900fb17ae027" providerId="LiveId" clId="{96E41347-71EF-4410-99F5-C9B0481F34D9}" dt="2022-04-20T11:15:54.243" v="67" actId="20577"/>
        <pc:sldMkLst>
          <pc:docMk/>
          <pc:sldMk cId="1644775868" sldId="322"/>
        </pc:sldMkLst>
        <pc:spChg chg="del">
          <ac:chgData name="Sara Arroyo" userId="df0f900fb17ae027" providerId="LiveId" clId="{96E41347-71EF-4410-99F5-C9B0481F34D9}" dt="2022-04-20T11:15:43.014" v="56" actId="478"/>
          <ac:spMkLst>
            <pc:docMk/>
            <pc:sldMk cId="1644775868" sldId="322"/>
            <ac:spMk id="2" creationId="{D68ACD4E-31FC-4ED8-B77A-7958C064A942}"/>
          </ac:spMkLst>
        </pc:spChg>
        <pc:spChg chg="mod">
          <ac:chgData name="Sara Arroyo" userId="df0f900fb17ae027" providerId="LiveId" clId="{96E41347-71EF-4410-99F5-C9B0481F34D9}" dt="2022-04-20T11:15:54.243" v="67" actId="20577"/>
          <ac:spMkLst>
            <pc:docMk/>
            <pc:sldMk cId="1644775868" sldId="322"/>
            <ac:spMk id="3" creationId="{4C9A02D0-CC9F-40A9-AE00-421E651DE1AB}"/>
          </ac:spMkLst>
        </pc:spChg>
        <pc:spChg chg="add mod">
          <ac:chgData name="Sara Arroyo" userId="df0f900fb17ae027" providerId="LiveId" clId="{96E41347-71EF-4410-99F5-C9B0481F34D9}" dt="2022-04-20T11:15:49.552" v="58" actId="1076"/>
          <ac:spMkLst>
            <pc:docMk/>
            <pc:sldMk cId="1644775868" sldId="322"/>
            <ac:spMk id="6" creationId="{988CDE56-DF9A-4641-AB63-7101FFC2DB0C}"/>
          </ac:spMkLst>
        </pc:spChg>
        <pc:picChg chg="add mod">
          <ac:chgData name="Sara Arroyo" userId="df0f900fb17ae027" providerId="LiveId" clId="{96E41347-71EF-4410-99F5-C9B0481F34D9}" dt="2022-04-20T11:15:49.552" v="58" actId="1076"/>
          <ac:picMkLst>
            <pc:docMk/>
            <pc:sldMk cId="1644775868" sldId="322"/>
            <ac:picMk id="5" creationId="{526DC299-B4FD-467A-81D3-36823948FC6F}"/>
          </ac:picMkLst>
        </pc:picChg>
      </pc:sldChg>
      <pc:sldChg chg="add">
        <pc:chgData name="Sara Arroyo" userId="df0f900fb17ae027" providerId="LiveId" clId="{96E41347-71EF-4410-99F5-C9B0481F34D9}" dt="2022-04-20T11:15:58.193" v="68"/>
        <pc:sldMkLst>
          <pc:docMk/>
          <pc:sldMk cId="2928584161" sldId="323"/>
        </pc:sldMkLst>
      </pc:sldChg>
      <pc:sldChg chg="addSp delSp modSp new mod">
        <pc:chgData name="Sara Arroyo" userId="df0f900fb17ae027" providerId="LiveId" clId="{96E41347-71EF-4410-99F5-C9B0481F34D9}" dt="2022-04-20T11:18:31.115" v="88" actId="22"/>
        <pc:sldMkLst>
          <pc:docMk/>
          <pc:sldMk cId="1932463875" sldId="324"/>
        </pc:sldMkLst>
        <pc:spChg chg="del">
          <ac:chgData name="Sara Arroyo" userId="df0f900fb17ae027" providerId="LiveId" clId="{96E41347-71EF-4410-99F5-C9B0481F34D9}" dt="2022-04-20T11:16:04.700" v="70" actId="478"/>
          <ac:spMkLst>
            <pc:docMk/>
            <pc:sldMk cId="1932463875" sldId="324"/>
            <ac:spMk id="2" creationId="{22AC2C0C-0E36-4170-917C-43B2A6D6131D}"/>
          </ac:spMkLst>
        </pc:spChg>
        <pc:spChg chg="mod">
          <ac:chgData name="Sara Arroyo" userId="df0f900fb17ae027" providerId="LiveId" clId="{96E41347-71EF-4410-99F5-C9B0481F34D9}" dt="2022-04-20T11:18:21.756" v="86" actId="1076"/>
          <ac:spMkLst>
            <pc:docMk/>
            <pc:sldMk cId="1932463875" sldId="324"/>
            <ac:spMk id="3" creationId="{55BE71D2-9049-4518-A394-441D212099DA}"/>
          </ac:spMkLst>
        </pc:spChg>
        <pc:spChg chg="del">
          <ac:chgData name="Sara Arroyo" userId="df0f900fb17ae027" providerId="LiveId" clId="{96E41347-71EF-4410-99F5-C9B0481F34D9}" dt="2022-04-20T11:17:29.528" v="74" actId="478"/>
          <ac:spMkLst>
            <pc:docMk/>
            <pc:sldMk cId="1932463875" sldId="324"/>
            <ac:spMk id="4" creationId="{E8DB8C45-72DC-4DB7-BA0B-2F8E6356001F}"/>
          </ac:spMkLst>
        </pc:spChg>
        <pc:spChg chg="add mod">
          <ac:chgData name="Sara Arroyo" userId="df0f900fb17ae027" providerId="LiveId" clId="{96E41347-71EF-4410-99F5-C9B0481F34D9}" dt="2022-04-20T11:16:25.153" v="72" actId="1076"/>
          <ac:spMkLst>
            <pc:docMk/>
            <pc:sldMk cId="1932463875" sldId="324"/>
            <ac:spMk id="6" creationId="{A8EC53AA-647F-4F58-9657-B6573D927BE4}"/>
          </ac:spMkLst>
        </pc:spChg>
        <pc:spChg chg="add del">
          <ac:chgData name="Sara Arroyo" userId="df0f900fb17ae027" providerId="LiveId" clId="{96E41347-71EF-4410-99F5-C9B0481F34D9}" dt="2022-04-20T11:18:31.115" v="88" actId="22"/>
          <ac:spMkLst>
            <pc:docMk/>
            <pc:sldMk cId="1932463875" sldId="324"/>
            <ac:spMk id="8" creationId="{3FFA49CE-7468-4860-85E1-4464C31CE505}"/>
          </ac:spMkLst>
        </pc:spChg>
        <pc:picChg chg="add mod">
          <ac:chgData name="Sara Arroyo" userId="df0f900fb17ae027" providerId="LiveId" clId="{96E41347-71EF-4410-99F5-C9B0481F34D9}" dt="2022-04-20T11:16:25.153" v="72" actId="1076"/>
          <ac:picMkLst>
            <pc:docMk/>
            <pc:sldMk cId="1932463875" sldId="324"/>
            <ac:picMk id="5" creationId="{C2F3EF0C-C8C4-463F-9E3A-00C2C750268D}"/>
          </ac:picMkLst>
        </pc:picChg>
      </pc:sldChg>
      <pc:sldChg chg="addSp delSp modSp add mod">
        <pc:chgData name="Sara Arroyo" userId="df0f900fb17ae027" providerId="LiveId" clId="{96E41347-71EF-4410-99F5-C9B0481F34D9}" dt="2022-04-20T11:19:28.718" v="99" actId="22"/>
        <pc:sldMkLst>
          <pc:docMk/>
          <pc:sldMk cId="378673410" sldId="325"/>
        </pc:sldMkLst>
        <pc:spChg chg="del">
          <ac:chgData name="Sara Arroyo" userId="df0f900fb17ae027" providerId="LiveId" clId="{96E41347-71EF-4410-99F5-C9B0481F34D9}" dt="2022-04-20T11:18:43.124" v="92" actId="478"/>
          <ac:spMkLst>
            <pc:docMk/>
            <pc:sldMk cId="378673410" sldId="325"/>
            <ac:spMk id="3" creationId="{55BE71D2-9049-4518-A394-441D212099DA}"/>
          </ac:spMkLst>
        </pc:spChg>
        <pc:spChg chg="add del mod">
          <ac:chgData name="Sara Arroyo" userId="df0f900fb17ae027" providerId="LiveId" clId="{96E41347-71EF-4410-99F5-C9B0481F34D9}" dt="2022-04-20T11:18:47.076" v="93" actId="478"/>
          <ac:spMkLst>
            <pc:docMk/>
            <pc:sldMk cId="378673410" sldId="325"/>
            <ac:spMk id="4" creationId="{BA0A4055-8D67-4C30-A005-849BE0132818}"/>
          </ac:spMkLst>
        </pc:spChg>
        <pc:spChg chg="add mod">
          <ac:chgData name="Sara Arroyo" userId="df0f900fb17ae027" providerId="LiveId" clId="{96E41347-71EF-4410-99F5-C9B0481F34D9}" dt="2022-04-20T11:19:18.552" v="97" actId="1076"/>
          <ac:spMkLst>
            <pc:docMk/>
            <pc:sldMk cId="378673410" sldId="325"/>
            <ac:spMk id="8" creationId="{7E8E9D67-C80A-4475-8D3D-EE200BDA9252}"/>
          </ac:spMkLst>
        </pc:spChg>
        <pc:spChg chg="add del">
          <ac:chgData name="Sara Arroyo" userId="df0f900fb17ae027" providerId="LiveId" clId="{96E41347-71EF-4410-99F5-C9B0481F34D9}" dt="2022-04-20T11:19:28.718" v="99" actId="22"/>
          <ac:spMkLst>
            <pc:docMk/>
            <pc:sldMk cId="378673410" sldId="325"/>
            <ac:spMk id="10" creationId="{AEBA7C79-8CCE-45C9-85A3-0EE34BD99B44}"/>
          </ac:spMkLst>
        </pc:spChg>
      </pc:sldChg>
      <pc:sldChg chg="add del">
        <pc:chgData name="Sara Arroyo" userId="df0f900fb17ae027" providerId="LiveId" clId="{96E41347-71EF-4410-99F5-C9B0481F34D9}" dt="2022-04-20T11:18:38.156" v="90"/>
        <pc:sldMkLst>
          <pc:docMk/>
          <pc:sldMk cId="1805540821" sldId="325"/>
        </pc:sldMkLst>
      </pc:sldChg>
      <pc:sldChg chg="addSp delSp modSp add mod">
        <pc:chgData name="Sara Arroyo" userId="df0f900fb17ae027" providerId="LiveId" clId="{96E41347-71EF-4410-99F5-C9B0481F34D9}" dt="2022-04-20T11:21:56.636" v="132" actId="1076"/>
        <pc:sldMkLst>
          <pc:docMk/>
          <pc:sldMk cId="1043734667" sldId="326"/>
        </pc:sldMkLst>
        <pc:spChg chg="add mod">
          <ac:chgData name="Sara Arroyo" userId="df0f900fb17ae027" providerId="LiveId" clId="{96E41347-71EF-4410-99F5-C9B0481F34D9}" dt="2022-04-20T11:21:56.636" v="132" actId="1076"/>
          <ac:spMkLst>
            <pc:docMk/>
            <pc:sldMk cId="1043734667" sldId="326"/>
            <ac:spMk id="7" creationId="{B744D2B5-F1AF-4D5B-8FAB-2D18D4554D73}"/>
          </ac:spMkLst>
        </pc:spChg>
        <pc:spChg chg="del">
          <ac:chgData name="Sara Arroyo" userId="df0f900fb17ae027" providerId="LiveId" clId="{96E41347-71EF-4410-99F5-C9B0481F34D9}" dt="2022-04-20T11:19:35.930" v="102" actId="478"/>
          <ac:spMkLst>
            <pc:docMk/>
            <pc:sldMk cId="1043734667" sldId="326"/>
            <ac:spMk id="8" creationId="{7E8E9D67-C80A-4475-8D3D-EE200BDA9252}"/>
          </ac:spMkLst>
        </pc:spChg>
      </pc:sldChg>
      <pc:sldChg chg="addSp delSp modSp add mod ord">
        <pc:chgData name="Sara Arroyo" userId="df0f900fb17ae027" providerId="LiveId" clId="{96E41347-71EF-4410-99F5-C9B0481F34D9}" dt="2022-04-20T11:21:01.010" v="124" actId="20577"/>
        <pc:sldMkLst>
          <pc:docMk/>
          <pc:sldMk cId="1920310438" sldId="327"/>
        </pc:sldMkLst>
        <pc:spChg chg="add mod">
          <ac:chgData name="Sara Arroyo" userId="df0f900fb17ae027" providerId="LiveId" clId="{96E41347-71EF-4410-99F5-C9B0481F34D9}" dt="2022-04-20T11:21:01.010" v="124" actId="20577"/>
          <ac:spMkLst>
            <pc:docMk/>
            <pc:sldMk cId="1920310438" sldId="327"/>
            <ac:spMk id="7" creationId="{C4B2B8F7-4940-4968-8845-8F0FDCF19FE1}"/>
          </ac:spMkLst>
        </pc:spChg>
        <pc:spChg chg="del">
          <ac:chgData name="Sara Arroyo" userId="df0f900fb17ae027" providerId="LiveId" clId="{96E41347-71EF-4410-99F5-C9B0481F34D9}" dt="2022-04-20T11:19:39.692" v="103" actId="478"/>
          <ac:spMkLst>
            <pc:docMk/>
            <pc:sldMk cId="1920310438" sldId="327"/>
            <ac:spMk id="8" creationId="{7E8E9D67-C80A-4475-8D3D-EE200BDA9252}"/>
          </ac:spMkLst>
        </pc:spChg>
      </pc:sldChg>
      <pc:sldChg chg="addSp modSp add mod">
        <pc:chgData name="Sara Arroyo" userId="df0f900fb17ae027" providerId="LiveId" clId="{96E41347-71EF-4410-99F5-C9B0481F34D9}" dt="2022-04-20T11:23:03.374" v="146" actId="108"/>
        <pc:sldMkLst>
          <pc:docMk/>
          <pc:sldMk cId="3042603705" sldId="328"/>
        </pc:sldMkLst>
        <pc:spChg chg="add mod">
          <ac:chgData name="Sara Arroyo" userId="df0f900fb17ae027" providerId="LiveId" clId="{96E41347-71EF-4410-99F5-C9B0481F34D9}" dt="2022-04-20T11:23:03.374" v="146" actId="108"/>
          <ac:spMkLst>
            <pc:docMk/>
            <pc:sldMk cId="3042603705" sldId="328"/>
            <ac:spMk id="7" creationId="{BE134B65-49C4-4C74-A873-0B261A83D0D1}"/>
          </ac:spMkLst>
        </pc:spChg>
      </pc:sldChg>
      <pc:sldChg chg="addSp modSp add mod">
        <pc:chgData name="Sara Arroyo" userId="df0f900fb17ae027" providerId="LiveId" clId="{96E41347-71EF-4410-99F5-C9B0481F34D9}" dt="2022-04-20T11:23:52.725" v="153" actId="1076"/>
        <pc:sldMkLst>
          <pc:docMk/>
          <pc:sldMk cId="2123807232" sldId="329"/>
        </pc:sldMkLst>
        <pc:spChg chg="add mod">
          <ac:chgData name="Sara Arroyo" userId="df0f900fb17ae027" providerId="LiveId" clId="{96E41347-71EF-4410-99F5-C9B0481F34D9}" dt="2022-04-20T11:23:52.725" v="153" actId="1076"/>
          <ac:spMkLst>
            <pc:docMk/>
            <pc:sldMk cId="2123807232" sldId="329"/>
            <ac:spMk id="7" creationId="{3739C1B5-88B9-468E-896E-A2EC896612D1}"/>
          </ac:spMkLst>
        </pc:spChg>
      </pc:sldChg>
      <pc:sldChg chg="addSp modSp add mod">
        <pc:chgData name="Sara Arroyo" userId="df0f900fb17ae027" providerId="LiveId" clId="{96E41347-71EF-4410-99F5-C9B0481F34D9}" dt="2022-04-20T11:24:18.969" v="157" actId="1076"/>
        <pc:sldMkLst>
          <pc:docMk/>
          <pc:sldMk cId="2939773209" sldId="330"/>
        </pc:sldMkLst>
        <pc:spChg chg="add mod">
          <ac:chgData name="Sara Arroyo" userId="df0f900fb17ae027" providerId="LiveId" clId="{96E41347-71EF-4410-99F5-C9B0481F34D9}" dt="2022-04-20T11:24:18.969" v="157" actId="1076"/>
          <ac:spMkLst>
            <pc:docMk/>
            <pc:sldMk cId="2939773209" sldId="330"/>
            <ac:spMk id="7" creationId="{419DF79F-13CC-42D4-A674-A46B87DC2E0F}"/>
          </ac:spMkLst>
        </pc:spChg>
      </pc:sldChg>
      <pc:sldChg chg="addSp modSp add mod">
        <pc:chgData name="Sara Arroyo" userId="df0f900fb17ae027" providerId="LiveId" clId="{96E41347-71EF-4410-99F5-C9B0481F34D9}" dt="2022-04-20T11:25:01.557" v="183" actId="1035"/>
        <pc:sldMkLst>
          <pc:docMk/>
          <pc:sldMk cId="2440970459" sldId="331"/>
        </pc:sldMkLst>
        <pc:spChg chg="add mod">
          <ac:chgData name="Sara Arroyo" userId="df0f900fb17ae027" providerId="LiveId" clId="{96E41347-71EF-4410-99F5-C9B0481F34D9}" dt="2022-04-20T11:25:01.557" v="183" actId="1035"/>
          <ac:spMkLst>
            <pc:docMk/>
            <pc:sldMk cId="2440970459" sldId="331"/>
            <ac:spMk id="7" creationId="{8874EE03-6805-4CBB-8670-5854E38A1E19}"/>
          </ac:spMkLst>
        </pc:spChg>
      </pc:sldChg>
      <pc:sldChg chg="add">
        <pc:chgData name="Sara Arroyo" userId="df0f900fb17ae027" providerId="LiveId" clId="{96E41347-71EF-4410-99F5-C9B0481F34D9}" dt="2022-04-20T11:26:11.917" v="188"/>
        <pc:sldMkLst>
          <pc:docMk/>
          <pc:sldMk cId="2765816916" sldId="332"/>
        </pc:sldMkLst>
      </pc:sldChg>
      <pc:sldChg chg="add del">
        <pc:chgData name="Sara Arroyo" userId="df0f900fb17ae027" providerId="LiveId" clId="{96E41347-71EF-4410-99F5-C9B0481F34D9}" dt="2022-04-20T11:25:47.317" v="187" actId="47"/>
        <pc:sldMkLst>
          <pc:docMk/>
          <pc:sldMk cId="3439352794" sldId="332"/>
        </pc:sldMkLst>
      </pc:sldChg>
      <pc:sldChg chg="addSp delSp modSp new mod">
        <pc:chgData name="Sara Arroyo" userId="df0f900fb17ae027" providerId="LiveId" clId="{96E41347-71EF-4410-99F5-C9B0481F34D9}" dt="2022-04-20T11:26:54.278" v="201" actId="20577"/>
        <pc:sldMkLst>
          <pc:docMk/>
          <pc:sldMk cId="3414724042" sldId="333"/>
        </pc:sldMkLst>
        <pc:spChg chg="del">
          <ac:chgData name="Sara Arroyo" userId="df0f900fb17ae027" providerId="LiveId" clId="{96E41347-71EF-4410-99F5-C9B0481F34D9}" dt="2022-04-20T11:26:37.131" v="190" actId="478"/>
          <ac:spMkLst>
            <pc:docMk/>
            <pc:sldMk cId="3414724042" sldId="333"/>
            <ac:spMk id="2" creationId="{B2C558B6-B4D5-4263-A793-E0A47765020B}"/>
          </ac:spMkLst>
        </pc:spChg>
        <pc:spChg chg="mod">
          <ac:chgData name="Sara Arroyo" userId="df0f900fb17ae027" providerId="LiveId" clId="{96E41347-71EF-4410-99F5-C9B0481F34D9}" dt="2022-04-20T11:26:54.278" v="201" actId="20577"/>
          <ac:spMkLst>
            <pc:docMk/>
            <pc:sldMk cId="3414724042" sldId="333"/>
            <ac:spMk id="3" creationId="{8DC209FA-674C-4EE4-9AC0-997AD49E3B9D}"/>
          </ac:spMkLst>
        </pc:spChg>
        <pc:spChg chg="add mod">
          <ac:chgData name="Sara Arroyo" userId="df0f900fb17ae027" providerId="LiveId" clId="{96E41347-71EF-4410-99F5-C9B0481F34D9}" dt="2022-04-20T11:26:42.506" v="192" actId="1076"/>
          <ac:spMkLst>
            <pc:docMk/>
            <pc:sldMk cId="3414724042" sldId="333"/>
            <ac:spMk id="6" creationId="{780CA793-9AE6-4546-A57B-DDFBC237492F}"/>
          </ac:spMkLst>
        </pc:spChg>
        <pc:picChg chg="add mod">
          <ac:chgData name="Sara Arroyo" userId="df0f900fb17ae027" providerId="LiveId" clId="{96E41347-71EF-4410-99F5-C9B0481F34D9}" dt="2022-04-20T11:26:42.506" v="192" actId="1076"/>
          <ac:picMkLst>
            <pc:docMk/>
            <pc:sldMk cId="3414724042" sldId="333"/>
            <ac:picMk id="5" creationId="{A5022B13-222E-4B70-B4E3-DD289634DBA7}"/>
          </ac:picMkLst>
        </pc:picChg>
      </pc:sldChg>
      <pc:sldChg chg="add del">
        <pc:chgData name="Sara Arroyo" userId="df0f900fb17ae027" providerId="LiveId" clId="{96E41347-71EF-4410-99F5-C9B0481F34D9}" dt="2022-04-20T11:25:45.109" v="184" actId="47"/>
        <pc:sldMkLst>
          <pc:docMk/>
          <pc:sldMk cId="3546844646" sldId="333"/>
        </pc:sldMkLst>
      </pc:sldChg>
      <pc:sldChg chg="add del">
        <pc:chgData name="Sara Arroyo" userId="df0f900fb17ae027" providerId="LiveId" clId="{96E41347-71EF-4410-99F5-C9B0481F34D9}" dt="2022-04-20T11:25:45.911" v="185" actId="47"/>
        <pc:sldMkLst>
          <pc:docMk/>
          <pc:sldMk cId="3150092307" sldId="334"/>
        </pc:sldMkLst>
      </pc:sldChg>
      <pc:sldChg chg="add ord">
        <pc:chgData name="Sara Arroyo" userId="df0f900fb17ae027" providerId="LiveId" clId="{96E41347-71EF-4410-99F5-C9B0481F34D9}" dt="2022-04-20T11:28:12.895" v="213"/>
        <pc:sldMkLst>
          <pc:docMk/>
          <pc:sldMk cId="4039014339" sldId="334"/>
        </pc:sldMkLst>
      </pc:sldChg>
      <pc:sldChg chg="addSp delSp modSp add ord">
        <pc:chgData name="Sara Arroyo" userId="df0f900fb17ae027" providerId="LiveId" clId="{96E41347-71EF-4410-99F5-C9B0481F34D9}" dt="2022-04-20T11:27:25.570" v="210"/>
        <pc:sldMkLst>
          <pc:docMk/>
          <pc:sldMk cId="96900435" sldId="335"/>
        </pc:sldMkLst>
        <pc:spChg chg="del">
          <ac:chgData name="Sara Arroyo" userId="df0f900fb17ae027" providerId="LiveId" clId="{96E41347-71EF-4410-99F5-C9B0481F34D9}" dt="2022-04-20T11:27:24.928" v="209" actId="478"/>
          <ac:spMkLst>
            <pc:docMk/>
            <pc:sldMk cId="96900435" sldId="335"/>
            <ac:spMk id="6" creationId="{780CA793-9AE6-4546-A57B-DDFBC237492F}"/>
          </ac:spMkLst>
        </pc:spChg>
        <pc:spChg chg="add del mod">
          <ac:chgData name="Sara Arroyo" userId="df0f900fb17ae027" providerId="LiveId" clId="{96E41347-71EF-4410-99F5-C9B0481F34D9}" dt="2022-04-20T11:27:23.102" v="208" actId="21"/>
          <ac:spMkLst>
            <pc:docMk/>
            <pc:sldMk cId="96900435" sldId="335"/>
            <ac:spMk id="8" creationId="{16C8F61C-93FE-4C5E-902A-DB603B262C4B}"/>
          </ac:spMkLst>
        </pc:spChg>
        <pc:spChg chg="add mod">
          <ac:chgData name="Sara Arroyo" userId="df0f900fb17ae027" providerId="LiveId" clId="{96E41347-71EF-4410-99F5-C9B0481F34D9}" dt="2022-04-20T11:27:25.570" v="210"/>
          <ac:spMkLst>
            <pc:docMk/>
            <pc:sldMk cId="96900435" sldId="335"/>
            <ac:spMk id="10" creationId="{518B2D18-4E5E-4A75-999F-5281D274BC21}"/>
          </ac:spMkLst>
        </pc:spChg>
        <pc:picChg chg="del">
          <ac:chgData name="Sara Arroyo" userId="df0f900fb17ae027" providerId="LiveId" clId="{96E41347-71EF-4410-99F5-C9B0481F34D9}" dt="2022-04-20T11:27:24.928" v="209" actId="478"/>
          <ac:picMkLst>
            <pc:docMk/>
            <pc:sldMk cId="96900435" sldId="335"/>
            <ac:picMk id="5" creationId="{A5022B13-222E-4B70-B4E3-DD289634DBA7}"/>
          </ac:picMkLst>
        </pc:picChg>
        <pc:picChg chg="add del mod">
          <ac:chgData name="Sara Arroyo" userId="df0f900fb17ae027" providerId="LiveId" clId="{96E41347-71EF-4410-99F5-C9B0481F34D9}" dt="2022-04-20T11:27:23.102" v="208" actId="21"/>
          <ac:picMkLst>
            <pc:docMk/>
            <pc:sldMk cId="96900435" sldId="335"/>
            <ac:picMk id="7" creationId="{AED4506A-ADED-42C5-86DD-CCE2B081D5F9}"/>
          </ac:picMkLst>
        </pc:picChg>
        <pc:picChg chg="add mod">
          <ac:chgData name="Sara Arroyo" userId="df0f900fb17ae027" providerId="LiveId" clId="{96E41347-71EF-4410-99F5-C9B0481F34D9}" dt="2022-04-20T11:27:25.570" v="210"/>
          <ac:picMkLst>
            <pc:docMk/>
            <pc:sldMk cId="96900435" sldId="335"/>
            <ac:picMk id="9" creationId="{AB7B767E-44AE-4988-96BE-61A11C0E9B6C}"/>
          </ac:picMkLst>
        </pc:picChg>
      </pc:sldChg>
      <pc:sldChg chg="add del">
        <pc:chgData name="Sara Arroyo" userId="df0f900fb17ae027" providerId="LiveId" clId="{96E41347-71EF-4410-99F5-C9B0481F34D9}" dt="2022-04-20T11:25:46.603" v="186" actId="47"/>
        <pc:sldMkLst>
          <pc:docMk/>
          <pc:sldMk cId="1137365170" sldId="335"/>
        </pc:sldMkLst>
      </pc:sldChg>
      <pc:sldChg chg="add">
        <pc:chgData name="Sara Arroyo" userId="df0f900fb17ae027" providerId="LiveId" clId="{96E41347-71EF-4410-99F5-C9B0481F34D9}" dt="2022-04-20T11:28:10.402" v="211"/>
        <pc:sldMkLst>
          <pc:docMk/>
          <pc:sldMk cId="2754620505" sldId="336"/>
        </pc:sldMkLst>
      </pc:sldChg>
      <pc:sldChg chg="addSp delSp modSp add mod">
        <pc:chgData name="Sara Arroyo" userId="df0f900fb17ae027" providerId="LiveId" clId="{96E41347-71EF-4410-99F5-C9B0481F34D9}" dt="2022-04-20T11:29:39.421" v="286" actId="20577"/>
        <pc:sldMkLst>
          <pc:docMk/>
          <pc:sldMk cId="4282732772" sldId="337"/>
        </pc:sldMkLst>
        <pc:spChg chg="mod">
          <ac:chgData name="Sara Arroyo" userId="df0f900fb17ae027" providerId="LiveId" clId="{96E41347-71EF-4410-99F5-C9B0481F34D9}" dt="2022-04-20T11:29:39.421" v="286" actId="20577"/>
          <ac:spMkLst>
            <pc:docMk/>
            <pc:sldMk cId="4282732772" sldId="337"/>
            <ac:spMk id="3" creationId="{8DC209FA-674C-4EE4-9AC0-997AD49E3B9D}"/>
          </ac:spMkLst>
        </pc:spChg>
        <pc:spChg chg="add del mod">
          <ac:chgData name="Sara Arroyo" userId="df0f900fb17ae027" providerId="LiveId" clId="{96E41347-71EF-4410-99F5-C9B0481F34D9}" dt="2022-04-20T11:29:03.889" v="218" actId="21"/>
          <ac:spMkLst>
            <pc:docMk/>
            <pc:sldMk cId="4282732772" sldId="337"/>
            <ac:spMk id="7" creationId="{CDD41A7E-38FE-4931-A20D-8F138B6E0446}"/>
          </ac:spMkLst>
        </pc:spChg>
        <pc:spChg chg="del">
          <ac:chgData name="Sara Arroyo" userId="df0f900fb17ae027" providerId="LiveId" clId="{96E41347-71EF-4410-99F5-C9B0481F34D9}" dt="2022-04-20T11:29:06.131" v="219" actId="478"/>
          <ac:spMkLst>
            <pc:docMk/>
            <pc:sldMk cId="4282732772" sldId="337"/>
            <ac:spMk id="10" creationId="{518B2D18-4E5E-4A75-999F-5281D274BC21}"/>
          </ac:spMkLst>
        </pc:spChg>
        <pc:spChg chg="add mod">
          <ac:chgData name="Sara Arroyo" userId="df0f900fb17ae027" providerId="LiveId" clId="{96E41347-71EF-4410-99F5-C9B0481F34D9}" dt="2022-04-20T11:29:06.518" v="220"/>
          <ac:spMkLst>
            <pc:docMk/>
            <pc:sldMk cId="4282732772" sldId="337"/>
            <ac:spMk id="11" creationId="{44A8C6FC-8281-45E1-8F26-8C0A48827009}"/>
          </ac:spMkLst>
        </pc:spChg>
        <pc:picChg chg="add del mod">
          <ac:chgData name="Sara Arroyo" userId="df0f900fb17ae027" providerId="LiveId" clId="{96E41347-71EF-4410-99F5-C9B0481F34D9}" dt="2022-04-20T11:29:03.889" v="218" actId="21"/>
          <ac:picMkLst>
            <pc:docMk/>
            <pc:sldMk cId="4282732772" sldId="337"/>
            <ac:picMk id="6" creationId="{2D95E5D6-10FE-45C8-9A94-4FA55FD4B225}"/>
          </ac:picMkLst>
        </pc:picChg>
        <pc:picChg chg="add mod">
          <ac:chgData name="Sara Arroyo" userId="df0f900fb17ae027" providerId="LiveId" clId="{96E41347-71EF-4410-99F5-C9B0481F34D9}" dt="2022-04-20T11:29:06.518" v="220"/>
          <ac:picMkLst>
            <pc:docMk/>
            <pc:sldMk cId="4282732772" sldId="337"/>
            <ac:picMk id="8" creationId="{0F54A07D-DD80-4A9B-AF08-C5ACFEBC2C6D}"/>
          </ac:picMkLst>
        </pc:picChg>
        <pc:picChg chg="del">
          <ac:chgData name="Sara Arroyo" userId="df0f900fb17ae027" providerId="LiveId" clId="{96E41347-71EF-4410-99F5-C9B0481F34D9}" dt="2022-04-20T11:29:06.131" v="219" actId="478"/>
          <ac:picMkLst>
            <pc:docMk/>
            <pc:sldMk cId="4282732772" sldId="337"/>
            <ac:picMk id="9" creationId="{AB7B767E-44AE-4988-96BE-61A11C0E9B6C}"/>
          </ac:picMkLst>
        </pc:picChg>
      </pc:sldChg>
      <pc:sldChg chg="add del">
        <pc:chgData name="Sara Arroyo" userId="df0f900fb17ae027" providerId="LiveId" clId="{96E41347-71EF-4410-99F5-C9B0481F34D9}" dt="2022-04-20T11:29:54.575" v="288" actId="47"/>
        <pc:sldMkLst>
          <pc:docMk/>
          <pc:sldMk cId="2443491109" sldId="338"/>
        </pc:sldMkLst>
      </pc:sldChg>
      <pc:sldChg chg="add del">
        <pc:chgData name="Sara Arroyo" userId="df0f900fb17ae027" providerId="LiveId" clId="{96E41347-71EF-4410-99F5-C9B0481F34D9}" dt="2022-04-20T11:29:55.546" v="289" actId="47"/>
        <pc:sldMkLst>
          <pc:docMk/>
          <pc:sldMk cId="0" sldId="339"/>
        </pc:sldMkLst>
      </pc:sldChg>
      <pc:sldChg chg="add del">
        <pc:chgData name="Sara Arroyo" userId="df0f900fb17ae027" providerId="LiveId" clId="{96E41347-71EF-4410-99F5-C9B0481F34D9}" dt="2022-04-20T11:29:58.727" v="290" actId="47"/>
        <pc:sldMkLst>
          <pc:docMk/>
          <pc:sldMk cId="0" sldId="340"/>
        </pc:sldMkLst>
      </pc:sldChg>
      <pc:sldChg chg="add">
        <pc:chgData name="Sara Arroyo" userId="df0f900fb17ae027" providerId="LiveId" clId="{96E41347-71EF-4410-99F5-C9B0481F34D9}" dt="2022-04-20T11:29:52.801" v="287"/>
        <pc:sldMkLst>
          <pc:docMk/>
          <pc:sldMk cId="0" sldId="341"/>
        </pc:sldMkLst>
      </pc:sldChg>
      <pc:sldChg chg="add">
        <pc:chgData name="Sara Arroyo" userId="df0f900fb17ae027" providerId="LiveId" clId="{96E41347-71EF-4410-99F5-C9B0481F34D9}" dt="2022-04-20T11:29:52.801" v="287"/>
        <pc:sldMkLst>
          <pc:docMk/>
          <pc:sldMk cId="2278228170" sldId="342"/>
        </pc:sldMkLst>
      </pc:sldChg>
      <pc:sldChg chg="add">
        <pc:chgData name="Sara Arroyo" userId="df0f900fb17ae027" providerId="LiveId" clId="{96E41347-71EF-4410-99F5-C9B0481F34D9}" dt="2022-04-20T11:29:52.801" v="287"/>
        <pc:sldMkLst>
          <pc:docMk/>
          <pc:sldMk cId="893479157" sldId="343"/>
        </pc:sldMkLst>
      </pc:sldChg>
      <pc:sldChg chg="add">
        <pc:chgData name="Sara Arroyo" userId="df0f900fb17ae027" providerId="LiveId" clId="{96E41347-71EF-4410-99F5-C9B0481F34D9}" dt="2022-04-20T11:29:52.801" v="287"/>
        <pc:sldMkLst>
          <pc:docMk/>
          <pc:sldMk cId="191539309" sldId="344"/>
        </pc:sldMkLst>
      </pc:sldChg>
      <pc:sldChg chg="add">
        <pc:chgData name="Sara Arroyo" userId="df0f900fb17ae027" providerId="LiveId" clId="{96E41347-71EF-4410-99F5-C9B0481F34D9}" dt="2022-04-20T11:29:52.801" v="287"/>
        <pc:sldMkLst>
          <pc:docMk/>
          <pc:sldMk cId="971112405" sldId="345"/>
        </pc:sldMkLst>
      </pc:sldChg>
      <pc:sldChg chg="add">
        <pc:chgData name="Sara Arroyo" userId="df0f900fb17ae027" providerId="LiveId" clId="{96E41347-71EF-4410-99F5-C9B0481F34D9}" dt="2022-04-20T11:29:52.801" v="287"/>
        <pc:sldMkLst>
          <pc:docMk/>
          <pc:sldMk cId="1374339932" sldId="346"/>
        </pc:sldMkLst>
      </pc:sldChg>
      <pc:sldChg chg="add">
        <pc:chgData name="Sara Arroyo" userId="df0f900fb17ae027" providerId="LiveId" clId="{96E41347-71EF-4410-99F5-C9B0481F34D9}" dt="2022-04-20T11:29:52.801" v="287"/>
        <pc:sldMkLst>
          <pc:docMk/>
          <pc:sldMk cId="3345270648" sldId="347"/>
        </pc:sldMkLst>
      </pc:sldChg>
      <pc:sldChg chg="add">
        <pc:chgData name="Sara Arroyo" userId="df0f900fb17ae027" providerId="LiveId" clId="{96E41347-71EF-4410-99F5-C9B0481F34D9}" dt="2022-04-20T11:29:52.801" v="287"/>
        <pc:sldMkLst>
          <pc:docMk/>
          <pc:sldMk cId="2734801423" sldId="348"/>
        </pc:sldMkLst>
      </pc:sldChg>
      <pc:sldChg chg="add">
        <pc:chgData name="Sara Arroyo" userId="df0f900fb17ae027" providerId="LiveId" clId="{96E41347-71EF-4410-99F5-C9B0481F34D9}" dt="2022-04-20T11:29:52.801" v="287"/>
        <pc:sldMkLst>
          <pc:docMk/>
          <pc:sldMk cId="1300062858" sldId="349"/>
        </pc:sldMkLst>
      </pc:sldChg>
      <pc:sldChg chg="add">
        <pc:chgData name="Sara Arroyo" userId="df0f900fb17ae027" providerId="LiveId" clId="{96E41347-71EF-4410-99F5-C9B0481F34D9}" dt="2022-04-20T11:29:52.801" v="287"/>
        <pc:sldMkLst>
          <pc:docMk/>
          <pc:sldMk cId="2008015031" sldId="350"/>
        </pc:sldMkLst>
      </pc:sldChg>
      <pc:sldChg chg="add">
        <pc:chgData name="Sara Arroyo" userId="df0f900fb17ae027" providerId="LiveId" clId="{96E41347-71EF-4410-99F5-C9B0481F34D9}" dt="2022-04-20T11:29:52.801" v="287"/>
        <pc:sldMkLst>
          <pc:docMk/>
          <pc:sldMk cId="2180278152" sldId="351"/>
        </pc:sldMkLst>
      </pc:sldChg>
      <pc:sldChg chg="new del">
        <pc:chgData name="Sara Arroyo" userId="df0f900fb17ae027" providerId="LiveId" clId="{96E41347-71EF-4410-99F5-C9B0481F34D9}" dt="2022-04-20T11:36:40.900" v="373" actId="680"/>
        <pc:sldMkLst>
          <pc:docMk/>
          <pc:sldMk cId="172238305" sldId="352"/>
        </pc:sldMkLst>
      </pc:sldChg>
      <pc:sldChg chg="addSp delSp modSp new mod">
        <pc:chgData name="Sara Arroyo" userId="df0f900fb17ae027" providerId="LiveId" clId="{96E41347-71EF-4410-99F5-C9B0481F34D9}" dt="2022-04-20T11:37:16.265" v="404" actId="5793"/>
        <pc:sldMkLst>
          <pc:docMk/>
          <pc:sldMk cId="4017902062" sldId="352"/>
        </pc:sldMkLst>
        <pc:spChg chg="del">
          <ac:chgData name="Sara Arroyo" userId="df0f900fb17ae027" providerId="LiveId" clId="{96E41347-71EF-4410-99F5-C9B0481F34D9}" dt="2022-04-20T11:36:46.406" v="375" actId="478"/>
          <ac:spMkLst>
            <pc:docMk/>
            <pc:sldMk cId="4017902062" sldId="352"/>
            <ac:spMk id="2" creationId="{6E643613-08C2-40E3-9D4C-ADA9A890F001}"/>
          </ac:spMkLst>
        </pc:spChg>
        <pc:spChg chg="mod">
          <ac:chgData name="Sara Arroyo" userId="df0f900fb17ae027" providerId="LiveId" clId="{96E41347-71EF-4410-99F5-C9B0481F34D9}" dt="2022-04-20T11:37:04.555" v="387" actId="20577"/>
          <ac:spMkLst>
            <pc:docMk/>
            <pc:sldMk cId="4017902062" sldId="352"/>
            <ac:spMk id="3" creationId="{0A2135A2-E78D-463F-899C-5FA23CF58549}"/>
          </ac:spMkLst>
        </pc:spChg>
        <pc:spChg chg="mod">
          <ac:chgData name="Sara Arroyo" userId="df0f900fb17ae027" providerId="LiveId" clId="{96E41347-71EF-4410-99F5-C9B0481F34D9}" dt="2022-04-20T11:37:16.265" v="404" actId="5793"/>
          <ac:spMkLst>
            <pc:docMk/>
            <pc:sldMk cId="4017902062" sldId="352"/>
            <ac:spMk id="4" creationId="{170E6507-E593-4206-8B4E-38B29355717F}"/>
          </ac:spMkLst>
        </pc:spChg>
        <pc:spChg chg="add mod">
          <ac:chgData name="Sara Arroyo" userId="df0f900fb17ae027" providerId="LiveId" clId="{96E41347-71EF-4410-99F5-C9B0481F34D9}" dt="2022-04-20T11:37:01.502" v="377" actId="1076"/>
          <ac:spMkLst>
            <pc:docMk/>
            <pc:sldMk cId="4017902062" sldId="352"/>
            <ac:spMk id="6" creationId="{92A6AF7B-6EB7-437F-9C8D-827B3B5CB9D3}"/>
          </ac:spMkLst>
        </pc:spChg>
        <pc:picChg chg="add mod">
          <ac:chgData name="Sara Arroyo" userId="df0f900fb17ae027" providerId="LiveId" clId="{96E41347-71EF-4410-99F5-C9B0481F34D9}" dt="2022-04-20T11:37:01.502" v="377" actId="1076"/>
          <ac:picMkLst>
            <pc:docMk/>
            <pc:sldMk cId="4017902062" sldId="352"/>
            <ac:picMk id="5" creationId="{B009B71D-07E8-4307-A1ED-88BD6AD9C052}"/>
          </ac:picMkLst>
        </pc:picChg>
      </pc:sldChg>
    </pc:docChg>
  </pc:docChgLst>
  <pc:docChgLst>
    <pc:chgData name="Sara Arroyo Fernández" userId="S::sarroyo@mascuota.com::9ec4377c-b992-4cad-9454-0f3308897fca" providerId="AD" clId="Web-{194E9F67-AD58-0125-EBC2-812E2EC47E01}"/>
    <pc:docChg chg="addSld delSld modSld sldOrd">
      <pc:chgData name="Sara Arroyo Fernández" userId="S::sarroyo@mascuota.com::9ec4377c-b992-4cad-9454-0f3308897fca" providerId="AD" clId="Web-{194E9F67-AD58-0125-EBC2-812E2EC47E01}" dt="2022-04-20T12:13:57.645" v="225" actId="20577"/>
      <pc:docMkLst>
        <pc:docMk/>
      </pc:docMkLst>
      <pc:sldChg chg="modSp ord">
        <pc:chgData name="Sara Arroyo Fernández" userId="S::sarroyo@mascuota.com::9ec4377c-b992-4cad-9454-0f3308897fca" providerId="AD" clId="Web-{194E9F67-AD58-0125-EBC2-812E2EC47E01}" dt="2022-04-20T12:06:48.368" v="12"/>
        <pc:sldMkLst>
          <pc:docMk/>
          <pc:sldMk cId="0" sldId="306"/>
        </pc:sldMkLst>
        <pc:spChg chg="mod">
          <ac:chgData name="Sara Arroyo Fernández" userId="S::sarroyo@mascuota.com::9ec4377c-b992-4cad-9454-0f3308897fca" providerId="AD" clId="Web-{194E9F67-AD58-0125-EBC2-812E2EC47E01}" dt="2022-04-20T12:06:29.086" v="3"/>
          <ac:spMkLst>
            <pc:docMk/>
            <pc:sldMk cId="0" sldId="306"/>
            <ac:spMk id="8" creationId="{AC4D6EC3-AD68-4279-A34E-AF403FA80977}"/>
          </ac:spMkLst>
        </pc:spChg>
      </pc:sldChg>
      <pc:sldChg chg="modSp">
        <pc:chgData name="Sara Arroyo Fernández" userId="S::sarroyo@mascuota.com::9ec4377c-b992-4cad-9454-0f3308897fca" providerId="AD" clId="Web-{194E9F67-AD58-0125-EBC2-812E2EC47E01}" dt="2022-04-20T12:07:53.214" v="36" actId="20577"/>
        <pc:sldMkLst>
          <pc:docMk/>
          <pc:sldMk cId="2231239631" sldId="320"/>
        </pc:sldMkLst>
        <pc:spChg chg="mod">
          <ac:chgData name="Sara Arroyo Fernández" userId="S::sarroyo@mascuota.com::9ec4377c-b992-4cad-9454-0f3308897fca" providerId="AD" clId="Web-{194E9F67-AD58-0125-EBC2-812E2EC47E01}" dt="2022-04-20T12:07:53.214" v="36" actId="20577"/>
          <ac:spMkLst>
            <pc:docMk/>
            <pc:sldMk cId="2231239631" sldId="320"/>
            <ac:spMk id="4" creationId="{A3C380C7-5586-403D-836A-92457D5FC7AD}"/>
          </ac:spMkLst>
        </pc:spChg>
      </pc:sldChg>
      <pc:sldChg chg="modSp">
        <pc:chgData name="Sara Arroyo Fernández" userId="S::sarroyo@mascuota.com::9ec4377c-b992-4cad-9454-0f3308897fca" providerId="AD" clId="Web-{194E9F67-AD58-0125-EBC2-812E2EC47E01}" dt="2022-04-20T12:08:51.231" v="70" actId="20577"/>
        <pc:sldMkLst>
          <pc:docMk/>
          <pc:sldMk cId="1644775868" sldId="322"/>
        </pc:sldMkLst>
        <pc:spChg chg="mod">
          <ac:chgData name="Sara Arroyo Fernández" userId="S::sarroyo@mascuota.com::9ec4377c-b992-4cad-9454-0f3308897fca" providerId="AD" clId="Web-{194E9F67-AD58-0125-EBC2-812E2EC47E01}" dt="2022-04-20T12:08:51.231" v="70" actId="20577"/>
          <ac:spMkLst>
            <pc:docMk/>
            <pc:sldMk cId="1644775868" sldId="322"/>
            <ac:spMk id="4" creationId="{C4CA8F6A-6011-4D5A-A60B-EA2025A5E118}"/>
          </ac:spMkLst>
        </pc:spChg>
      </pc:sldChg>
      <pc:sldChg chg="modSp">
        <pc:chgData name="Sara Arroyo Fernández" userId="S::sarroyo@mascuota.com::9ec4377c-b992-4cad-9454-0f3308897fca" providerId="AD" clId="Web-{194E9F67-AD58-0125-EBC2-812E2EC47E01}" dt="2022-04-20T12:10:31.686" v="123" actId="20577"/>
        <pc:sldMkLst>
          <pc:docMk/>
          <pc:sldMk cId="3414724042" sldId="333"/>
        </pc:sldMkLst>
        <pc:spChg chg="mod">
          <ac:chgData name="Sara Arroyo Fernández" userId="S::sarroyo@mascuota.com::9ec4377c-b992-4cad-9454-0f3308897fca" providerId="AD" clId="Web-{194E9F67-AD58-0125-EBC2-812E2EC47E01}" dt="2022-04-20T12:10:31.686" v="123" actId="20577"/>
          <ac:spMkLst>
            <pc:docMk/>
            <pc:sldMk cId="3414724042" sldId="333"/>
            <ac:spMk id="4" creationId="{0B29BC2A-8B6E-421A-843F-86995EE8A252}"/>
          </ac:spMkLst>
        </pc:spChg>
      </pc:sldChg>
      <pc:sldChg chg="modSp">
        <pc:chgData name="Sara Arroyo Fernández" userId="S::sarroyo@mascuota.com::9ec4377c-b992-4cad-9454-0f3308897fca" providerId="AD" clId="Web-{194E9F67-AD58-0125-EBC2-812E2EC47E01}" dt="2022-04-20T12:11:36.094" v="162" actId="20577"/>
        <pc:sldMkLst>
          <pc:docMk/>
          <pc:sldMk cId="96900435" sldId="335"/>
        </pc:sldMkLst>
        <pc:spChg chg="mod">
          <ac:chgData name="Sara Arroyo Fernández" userId="S::sarroyo@mascuota.com::9ec4377c-b992-4cad-9454-0f3308897fca" providerId="AD" clId="Web-{194E9F67-AD58-0125-EBC2-812E2EC47E01}" dt="2022-04-20T12:11:36.094" v="162" actId="20577"/>
          <ac:spMkLst>
            <pc:docMk/>
            <pc:sldMk cId="96900435" sldId="335"/>
            <ac:spMk id="4" creationId="{0B29BC2A-8B6E-421A-843F-86995EE8A252}"/>
          </ac:spMkLst>
        </pc:spChg>
      </pc:sldChg>
      <pc:sldChg chg="modSp">
        <pc:chgData name="Sara Arroyo Fernández" userId="S::sarroyo@mascuota.com::9ec4377c-b992-4cad-9454-0f3308897fca" providerId="AD" clId="Web-{194E9F67-AD58-0125-EBC2-812E2EC47E01}" dt="2022-04-20T12:12:11.923" v="176" actId="20577"/>
        <pc:sldMkLst>
          <pc:docMk/>
          <pc:sldMk cId="4282732772" sldId="337"/>
        </pc:sldMkLst>
        <pc:spChg chg="mod">
          <ac:chgData name="Sara Arroyo Fernández" userId="S::sarroyo@mascuota.com::9ec4377c-b992-4cad-9454-0f3308897fca" providerId="AD" clId="Web-{194E9F67-AD58-0125-EBC2-812E2EC47E01}" dt="2022-04-20T12:12:11.923" v="176" actId="20577"/>
          <ac:spMkLst>
            <pc:docMk/>
            <pc:sldMk cId="4282732772" sldId="337"/>
            <ac:spMk id="4" creationId="{0B29BC2A-8B6E-421A-843F-86995EE8A252}"/>
          </ac:spMkLst>
        </pc:spChg>
      </pc:sldChg>
      <pc:sldChg chg="modSp">
        <pc:chgData name="Sara Arroyo Fernández" userId="S::sarroyo@mascuota.com::9ec4377c-b992-4cad-9454-0f3308897fca" providerId="AD" clId="Web-{194E9F67-AD58-0125-EBC2-812E2EC47E01}" dt="2022-04-20T12:13:36.472" v="217" actId="20577"/>
        <pc:sldMkLst>
          <pc:docMk/>
          <pc:sldMk cId="4017902062" sldId="352"/>
        </pc:sldMkLst>
        <pc:spChg chg="mod">
          <ac:chgData name="Sara Arroyo Fernández" userId="S::sarroyo@mascuota.com::9ec4377c-b992-4cad-9454-0f3308897fca" providerId="AD" clId="Web-{194E9F67-AD58-0125-EBC2-812E2EC47E01}" dt="2022-04-20T12:13:36.472" v="217" actId="20577"/>
          <ac:spMkLst>
            <pc:docMk/>
            <pc:sldMk cId="4017902062" sldId="352"/>
            <ac:spMk id="4" creationId="{170E6507-E593-4206-8B4E-38B29355717F}"/>
          </ac:spMkLst>
        </pc:spChg>
      </pc:sldChg>
      <pc:sldChg chg="addSp delSp modSp new">
        <pc:chgData name="Sara Arroyo Fernández" userId="S::sarroyo@mascuota.com::9ec4377c-b992-4cad-9454-0f3308897fca" providerId="AD" clId="Web-{194E9F67-AD58-0125-EBC2-812E2EC47E01}" dt="2022-04-20T12:06:45.337" v="11" actId="20577"/>
        <pc:sldMkLst>
          <pc:docMk/>
          <pc:sldMk cId="4294871435" sldId="353"/>
        </pc:sldMkLst>
        <pc:spChg chg="del">
          <ac:chgData name="Sara Arroyo Fernández" userId="S::sarroyo@mascuota.com::9ec4377c-b992-4cad-9454-0f3308897fca" providerId="AD" clId="Web-{194E9F67-AD58-0125-EBC2-812E2EC47E01}" dt="2022-04-20T12:06:22.977" v="1"/>
          <ac:spMkLst>
            <pc:docMk/>
            <pc:sldMk cId="4294871435" sldId="353"/>
            <ac:spMk id="2" creationId="{91042AEA-8F2F-5D88-FD3D-9DF644C3B164}"/>
          </ac:spMkLst>
        </pc:spChg>
        <pc:spChg chg="mod">
          <ac:chgData name="Sara Arroyo Fernández" userId="S::sarroyo@mascuota.com::9ec4377c-b992-4cad-9454-0f3308897fca" providerId="AD" clId="Web-{194E9F67-AD58-0125-EBC2-812E2EC47E01}" dt="2022-04-20T12:06:45.337" v="11" actId="20577"/>
          <ac:spMkLst>
            <pc:docMk/>
            <pc:sldMk cId="4294871435" sldId="353"/>
            <ac:spMk id="4" creationId="{8C8035BE-A3CF-EA65-98F7-19FF7E0260B9}"/>
          </ac:spMkLst>
        </pc:spChg>
        <pc:spChg chg="add">
          <ac:chgData name="Sara Arroyo Fernández" userId="S::sarroyo@mascuota.com::9ec4377c-b992-4cad-9454-0f3308897fca" providerId="AD" clId="Web-{194E9F67-AD58-0125-EBC2-812E2EC47E01}" dt="2022-04-20T12:06:32.727" v="5"/>
          <ac:spMkLst>
            <pc:docMk/>
            <pc:sldMk cId="4294871435" sldId="353"/>
            <ac:spMk id="8" creationId="{2936D49D-A2A6-E14E-F43E-878138E46DD0}"/>
          </ac:spMkLst>
        </pc:spChg>
        <pc:picChg chg="add">
          <ac:chgData name="Sara Arroyo Fernández" userId="S::sarroyo@mascuota.com::9ec4377c-b992-4cad-9454-0f3308897fca" providerId="AD" clId="Web-{194E9F67-AD58-0125-EBC2-812E2EC47E01}" dt="2022-04-20T12:06:32.727" v="4"/>
          <ac:picMkLst>
            <pc:docMk/>
            <pc:sldMk cId="4294871435" sldId="353"/>
            <ac:picMk id="6" creationId="{4742FE5A-787A-E89F-D990-8860D80F7162}"/>
          </ac:picMkLst>
        </pc:picChg>
      </pc:sldChg>
      <pc:sldChg chg="modSp add replId">
        <pc:chgData name="Sara Arroyo Fernández" userId="S::sarroyo@mascuota.com::9ec4377c-b992-4cad-9454-0f3308897fca" providerId="AD" clId="Web-{194E9F67-AD58-0125-EBC2-812E2EC47E01}" dt="2022-04-20T12:07:14.322" v="23" actId="20577"/>
        <pc:sldMkLst>
          <pc:docMk/>
          <pc:sldMk cId="2612849743" sldId="354"/>
        </pc:sldMkLst>
        <pc:spChg chg="mod">
          <ac:chgData name="Sara Arroyo Fernández" userId="S::sarroyo@mascuota.com::9ec4377c-b992-4cad-9454-0f3308897fca" providerId="AD" clId="Web-{194E9F67-AD58-0125-EBC2-812E2EC47E01}" dt="2022-04-20T12:07:14.322" v="23" actId="20577"/>
          <ac:spMkLst>
            <pc:docMk/>
            <pc:sldMk cId="2612849743" sldId="354"/>
            <ac:spMk id="4" creationId="{8C8035BE-A3CF-EA65-98F7-19FF7E0260B9}"/>
          </ac:spMkLst>
        </pc:spChg>
      </pc:sldChg>
      <pc:sldChg chg="modSp add replId">
        <pc:chgData name="Sara Arroyo Fernández" userId="S::sarroyo@mascuota.com::9ec4377c-b992-4cad-9454-0f3308897fca" providerId="AD" clId="Web-{194E9F67-AD58-0125-EBC2-812E2EC47E01}" dt="2022-04-20T12:07:21.681" v="25" actId="20577"/>
        <pc:sldMkLst>
          <pc:docMk/>
          <pc:sldMk cId="3002087269" sldId="355"/>
        </pc:sldMkLst>
        <pc:spChg chg="mod">
          <ac:chgData name="Sara Arroyo Fernández" userId="S::sarroyo@mascuota.com::9ec4377c-b992-4cad-9454-0f3308897fca" providerId="AD" clId="Web-{194E9F67-AD58-0125-EBC2-812E2EC47E01}" dt="2022-04-20T12:07:21.681" v="25" actId="20577"/>
          <ac:spMkLst>
            <pc:docMk/>
            <pc:sldMk cId="3002087269" sldId="355"/>
            <ac:spMk id="4" creationId="{8C8035BE-A3CF-EA65-98F7-19FF7E0260B9}"/>
          </ac:spMkLst>
        </pc:spChg>
      </pc:sldChg>
      <pc:sldChg chg="modSp add replId">
        <pc:chgData name="Sara Arroyo Fernández" userId="S::sarroyo@mascuota.com::9ec4377c-b992-4cad-9454-0f3308897fca" providerId="AD" clId="Web-{194E9F67-AD58-0125-EBC2-812E2EC47E01}" dt="2022-04-20T12:07:27.791" v="29" actId="20577"/>
        <pc:sldMkLst>
          <pc:docMk/>
          <pc:sldMk cId="2166399526" sldId="356"/>
        </pc:sldMkLst>
        <pc:spChg chg="mod">
          <ac:chgData name="Sara Arroyo Fernández" userId="S::sarroyo@mascuota.com::9ec4377c-b992-4cad-9454-0f3308897fca" providerId="AD" clId="Web-{194E9F67-AD58-0125-EBC2-812E2EC47E01}" dt="2022-04-20T12:07:27.791" v="29" actId="20577"/>
          <ac:spMkLst>
            <pc:docMk/>
            <pc:sldMk cId="2166399526" sldId="356"/>
            <ac:spMk id="4" creationId="{8C8035BE-A3CF-EA65-98F7-19FF7E0260B9}"/>
          </ac:spMkLst>
        </pc:spChg>
      </pc:sldChg>
      <pc:sldChg chg="modSp add replId">
        <pc:chgData name="Sara Arroyo Fernández" userId="S::sarroyo@mascuota.com::9ec4377c-b992-4cad-9454-0f3308897fca" providerId="AD" clId="Web-{194E9F67-AD58-0125-EBC2-812E2EC47E01}" dt="2022-04-20T12:07:33.572" v="30" actId="20577"/>
        <pc:sldMkLst>
          <pc:docMk/>
          <pc:sldMk cId="1576291582" sldId="357"/>
        </pc:sldMkLst>
        <pc:spChg chg="mod">
          <ac:chgData name="Sara Arroyo Fernández" userId="S::sarroyo@mascuota.com::9ec4377c-b992-4cad-9454-0f3308897fca" providerId="AD" clId="Web-{194E9F67-AD58-0125-EBC2-812E2EC47E01}" dt="2022-04-20T12:07:33.572" v="30" actId="20577"/>
          <ac:spMkLst>
            <pc:docMk/>
            <pc:sldMk cId="1576291582" sldId="357"/>
            <ac:spMk id="4" creationId="{8C8035BE-A3CF-EA65-98F7-19FF7E0260B9}"/>
          </ac:spMkLst>
        </pc:spChg>
      </pc:sldChg>
      <pc:sldChg chg="modSp add replId">
        <pc:chgData name="Sara Arroyo Fernández" userId="S::sarroyo@mascuota.com::9ec4377c-b992-4cad-9454-0f3308897fca" providerId="AD" clId="Web-{194E9F67-AD58-0125-EBC2-812E2EC47E01}" dt="2022-04-20T12:08:03.870" v="45" actId="20577"/>
        <pc:sldMkLst>
          <pc:docMk/>
          <pc:sldMk cId="2611527538" sldId="358"/>
        </pc:sldMkLst>
        <pc:spChg chg="mod">
          <ac:chgData name="Sara Arroyo Fernández" userId="S::sarroyo@mascuota.com::9ec4377c-b992-4cad-9454-0f3308897fca" providerId="AD" clId="Web-{194E9F67-AD58-0125-EBC2-812E2EC47E01}" dt="2022-04-20T12:08:03.870" v="45" actId="20577"/>
          <ac:spMkLst>
            <pc:docMk/>
            <pc:sldMk cId="2611527538" sldId="358"/>
            <ac:spMk id="4" creationId="{A3C380C7-5586-403D-836A-92457D5FC7AD}"/>
          </ac:spMkLst>
        </pc:spChg>
      </pc:sldChg>
      <pc:sldChg chg="modSp add replId">
        <pc:chgData name="Sara Arroyo Fernández" userId="S::sarroyo@mascuota.com::9ec4377c-b992-4cad-9454-0f3308897fca" providerId="AD" clId="Web-{194E9F67-AD58-0125-EBC2-812E2EC47E01}" dt="2022-04-20T12:08:11.433" v="48" actId="20577"/>
        <pc:sldMkLst>
          <pc:docMk/>
          <pc:sldMk cId="4114338582" sldId="359"/>
        </pc:sldMkLst>
        <pc:spChg chg="mod">
          <ac:chgData name="Sara Arroyo Fernández" userId="S::sarroyo@mascuota.com::9ec4377c-b992-4cad-9454-0f3308897fca" providerId="AD" clId="Web-{194E9F67-AD58-0125-EBC2-812E2EC47E01}" dt="2022-04-20T12:08:11.433" v="48" actId="20577"/>
          <ac:spMkLst>
            <pc:docMk/>
            <pc:sldMk cId="4114338582" sldId="359"/>
            <ac:spMk id="4" creationId="{A3C380C7-5586-403D-836A-92457D5FC7AD}"/>
          </ac:spMkLst>
        </pc:spChg>
      </pc:sldChg>
      <pc:sldChg chg="modSp add replId">
        <pc:chgData name="Sara Arroyo Fernández" userId="S::sarroyo@mascuota.com::9ec4377c-b992-4cad-9454-0f3308897fca" providerId="AD" clId="Web-{194E9F67-AD58-0125-EBC2-812E2EC47E01}" dt="2022-04-20T12:08:19.136" v="50" actId="20577"/>
        <pc:sldMkLst>
          <pc:docMk/>
          <pc:sldMk cId="3176495381" sldId="360"/>
        </pc:sldMkLst>
        <pc:spChg chg="mod">
          <ac:chgData name="Sara Arroyo Fernández" userId="S::sarroyo@mascuota.com::9ec4377c-b992-4cad-9454-0f3308897fca" providerId="AD" clId="Web-{194E9F67-AD58-0125-EBC2-812E2EC47E01}" dt="2022-04-20T12:08:19.136" v="50" actId="20577"/>
          <ac:spMkLst>
            <pc:docMk/>
            <pc:sldMk cId="3176495381" sldId="360"/>
            <ac:spMk id="4" creationId="{A3C380C7-5586-403D-836A-92457D5FC7AD}"/>
          </ac:spMkLst>
        </pc:spChg>
      </pc:sldChg>
      <pc:sldChg chg="modSp add replId">
        <pc:chgData name="Sara Arroyo Fernández" userId="S::sarroyo@mascuota.com::9ec4377c-b992-4cad-9454-0f3308897fca" providerId="AD" clId="Web-{194E9F67-AD58-0125-EBC2-812E2EC47E01}" dt="2022-04-20T12:08:26.058" v="55" actId="20577"/>
        <pc:sldMkLst>
          <pc:docMk/>
          <pc:sldMk cId="3754189640" sldId="361"/>
        </pc:sldMkLst>
        <pc:spChg chg="mod">
          <ac:chgData name="Sara Arroyo Fernández" userId="S::sarroyo@mascuota.com::9ec4377c-b992-4cad-9454-0f3308897fca" providerId="AD" clId="Web-{194E9F67-AD58-0125-EBC2-812E2EC47E01}" dt="2022-04-20T12:08:26.058" v="55" actId="20577"/>
          <ac:spMkLst>
            <pc:docMk/>
            <pc:sldMk cId="3754189640" sldId="361"/>
            <ac:spMk id="4" creationId="{A3C380C7-5586-403D-836A-92457D5FC7AD}"/>
          </ac:spMkLst>
        </pc:spChg>
      </pc:sldChg>
      <pc:sldChg chg="modSp add replId">
        <pc:chgData name="Sara Arroyo Fernández" userId="S::sarroyo@mascuota.com::9ec4377c-b992-4cad-9454-0f3308897fca" providerId="AD" clId="Web-{194E9F67-AD58-0125-EBC2-812E2EC47E01}" dt="2022-04-20T12:08:57.762" v="77" actId="20577"/>
        <pc:sldMkLst>
          <pc:docMk/>
          <pc:sldMk cId="2512114211" sldId="362"/>
        </pc:sldMkLst>
        <pc:spChg chg="mod">
          <ac:chgData name="Sara Arroyo Fernández" userId="S::sarroyo@mascuota.com::9ec4377c-b992-4cad-9454-0f3308897fca" providerId="AD" clId="Web-{194E9F67-AD58-0125-EBC2-812E2EC47E01}" dt="2022-04-20T12:08:57.762" v="77" actId="20577"/>
          <ac:spMkLst>
            <pc:docMk/>
            <pc:sldMk cId="2512114211" sldId="362"/>
            <ac:spMk id="4" creationId="{C4CA8F6A-6011-4D5A-A60B-EA2025A5E118}"/>
          </ac:spMkLst>
        </pc:spChg>
      </pc:sldChg>
      <pc:sldChg chg="add del replId">
        <pc:chgData name="Sara Arroyo Fernández" userId="S::sarroyo@mascuota.com::9ec4377c-b992-4cad-9454-0f3308897fca" providerId="AD" clId="Web-{194E9F67-AD58-0125-EBC2-812E2EC47E01}" dt="2022-04-20T12:08:37.387" v="57"/>
        <pc:sldMkLst>
          <pc:docMk/>
          <pc:sldMk cId="2914012336" sldId="362"/>
        </pc:sldMkLst>
      </pc:sldChg>
      <pc:sldChg chg="modSp add replId">
        <pc:chgData name="Sara Arroyo Fernández" userId="S::sarroyo@mascuota.com::9ec4377c-b992-4cad-9454-0f3308897fca" providerId="AD" clId="Web-{194E9F67-AD58-0125-EBC2-812E2EC47E01}" dt="2022-04-20T12:09:03.247" v="81" actId="20577"/>
        <pc:sldMkLst>
          <pc:docMk/>
          <pc:sldMk cId="1847348957" sldId="363"/>
        </pc:sldMkLst>
        <pc:spChg chg="mod">
          <ac:chgData name="Sara Arroyo Fernández" userId="S::sarroyo@mascuota.com::9ec4377c-b992-4cad-9454-0f3308897fca" providerId="AD" clId="Web-{194E9F67-AD58-0125-EBC2-812E2EC47E01}" dt="2022-04-20T12:09:03.247" v="81" actId="20577"/>
          <ac:spMkLst>
            <pc:docMk/>
            <pc:sldMk cId="1847348957" sldId="363"/>
            <ac:spMk id="4" creationId="{C4CA8F6A-6011-4D5A-A60B-EA2025A5E118}"/>
          </ac:spMkLst>
        </pc:spChg>
      </pc:sldChg>
      <pc:sldChg chg="modSp add replId">
        <pc:chgData name="Sara Arroyo Fernández" userId="S::sarroyo@mascuota.com::9ec4377c-b992-4cad-9454-0f3308897fca" providerId="AD" clId="Web-{194E9F67-AD58-0125-EBC2-812E2EC47E01}" dt="2022-04-20T12:09:08.012" v="86" actId="20577"/>
        <pc:sldMkLst>
          <pc:docMk/>
          <pc:sldMk cId="1141912030" sldId="364"/>
        </pc:sldMkLst>
        <pc:spChg chg="mod">
          <ac:chgData name="Sara Arroyo Fernández" userId="S::sarroyo@mascuota.com::9ec4377c-b992-4cad-9454-0f3308897fca" providerId="AD" clId="Web-{194E9F67-AD58-0125-EBC2-812E2EC47E01}" dt="2022-04-20T12:09:08.012" v="86" actId="20577"/>
          <ac:spMkLst>
            <pc:docMk/>
            <pc:sldMk cId="1141912030" sldId="364"/>
            <ac:spMk id="4" creationId="{C4CA8F6A-6011-4D5A-A60B-EA2025A5E118}"/>
          </ac:spMkLst>
        </pc:spChg>
      </pc:sldChg>
      <pc:sldChg chg="modSp add replId">
        <pc:chgData name="Sara Arroyo Fernández" userId="S::sarroyo@mascuota.com::9ec4377c-b992-4cad-9454-0f3308897fca" providerId="AD" clId="Web-{194E9F67-AD58-0125-EBC2-812E2EC47E01}" dt="2022-04-20T12:09:13.950" v="88" actId="20577"/>
        <pc:sldMkLst>
          <pc:docMk/>
          <pc:sldMk cId="4187000813" sldId="365"/>
        </pc:sldMkLst>
        <pc:spChg chg="mod">
          <ac:chgData name="Sara Arroyo Fernández" userId="S::sarroyo@mascuota.com::9ec4377c-b992-4cad-9454-0f3308897fca" providerId="AD" clId="Web-{194E9F67-AD58-0125-EBC2-812E2EC47E01}" dt="2022-04-20T12:09:13.950" v="88" actId="20577"/>
          <ac:spMkLst>
            <pc:docMk/>
            <pc:sldMk cId="4187000813" sldId="365"/>
            <ac:spMk id="4" creationId="{C4CA8F6A-6011-4D5A-A60B-EA2025A5E118}"/>
          </ac:spMkLst>
        </pc:spChg>
      </pc:sldChg>
      <pc:sldChg chg="addSp delSp modSp new ord">
        <pc:chgData name="Sara Arroyo Fernández" userId="S::sarroyo@mascuota.com::9ec4377c-b992-4cad-9454-0f3308897fca" providerId="AD" clId="Web-{194E9F67-AD58-0125-EBC2-812E2EC47E01}" dt="2022-04-20T12:09:44.513" v="104" actId="20577"/>
        <pc:sldMkLst>
          <pc:docMk/>
          <pc:sldMk cId="2106780107" sldId="366"/>
        </pc:sldMkLst>
        <pc:spChg chg="del">
          <ac:chgData name="Sara Arroyo Fernández" userId="S::sarroyo@mascuota.com::9ec4377c-b992-4cad-9454-0f3308897fca" providerId="AD" clId="Web-{194E9F67-AD58-0125-EBC2-812E2EC47E01}" dt="2022-04-20T12:09:33.060" v="92"/>
          <ac:spMkLst>
            <pc:docMk/>
            <pc:sldMk cId="2106780107" sldId="366"/>
            <ac:spMk id="2" creationId="{D9F792C6-966B-8768-6909-BC47ECE6AB1C}"/>
          </ac:spMkLst>
        </pc:spChg>
        <pc:spChg chg="mod">
          <ac:chgData name="Sara Arroyo Fernández" userId="S::sarroyo@mascuota.com::9ec4377c-b992-4cad-9454-0f3308897fca" providerId="AD" clId="Web-{194E9F67-AD58-0125-EBC2-812E2EC47E01}" dt="2022-04-20T12:09:44.513" v="104" actId="20577"/>
          <ac:spMkLst>
            <pc:docMk/>
            <pc:sldMk cId="2106780107" sldId="366"/>
            <ac:spMk id="4" creationId="{1FE395C0-EE29-6E3A-45A3-F96F7A081FCB}"/>
          </ac:spMkLst>
        </pc:spChg>
        <pc:spChg chg="add">
          <ac:chgData name="Sara Arroyo Fernández" userId="S::sarroyo@mascuota.com::9ec4377c-b992-4cad-9454-0f3308897fca" providerId="AD" clId="Web-{194E9F67-AD58-0125-EBC2-812E2EC47E01}" dt="2022-04-20T12:09:38.888" v="94"/>
          <ac:spMkLst>
            <pc:docMk/>
            <pc:sldMk cId="2106780107" sldId="366"/>
            <ac:spMk id="8" creationId="{41E33951-AB7F-1804-8383-F7E00DED47BD}"/>
          </ac:spMkLst>
        </pc:spChg>
        <pc:picChg chg="add">
          <ac:chgData name="Sara Arroyo Fernández" userId="S::sarroyo@mascuota.com::9ec4377c-b992-4cad-9454-0f3308897fca" providerId="AD" clId="Web-{194E9F67-AD58-0125-EBC2-812E2EC47E01}" dt="2022-04-20T12:09:38.872" v="93"/>
          <ac:picMkLst>
            <pc:docMk/>
            <pc:sldMk cId="2106780107" sldId="366"/>
            <ac:picMk id="6" creationId="{C915D3C8-009E-9B83-8785-374D87B87CDD}"/>
          </ac:picMkLst>
        </pc:picChg>
      </pc:sldChg>
      <pc:sldChg chg="add del replId">
        <pc:chgData name="Sara Arroyo Fernández" userId="S::sarroyo@mascuota.com::9ec4377c-b992-4cad-9454-0f3308897fca" providerId="AD" clId="Web-{194E9F67-AD58-0125-EBC2-812E2EC47E01}" dt="2022-04-20T12:09:25.528" v="90"/>
        <pc:sldMkLst>
          <pc:docMk/>
          <pc:sldMk cId="4164059529" sldId="366"/>
        </pc:sldMkLst>
      </pc:sldChg>
      <pc:sldChg chg="modSp add replId">
        <pc:chgData name="Sara Arroyo Fernández" userId="S::sarroyo@mascuota.com::9ec4377c-b992-4cad-9454-0f3308897fca" providerId="AD" clId="Web-{194E9F67-AD58-0125-EBC2-812E2EC47E01}" dt="2022-04-20T12:10:05.623" v="115" actId="20577"/>
        <pc:sldMkLst>
          <pc:docMk/>
          <pc:sldMk cId="1407791616" sldId="367"/>
        </pc:sldMkLst>
        <pc:spChg chg="mod">
          <ac:chgData name="Sara Arroyo Fernández" userId="S::sarroyo@mascuota.com::9ec4377c-b992-4cad-9454-0f3308897fca" providerId="AD" clId="Web-{194E9F67-AD58-0125-EBC2-812E2EC47E01}" dt="2022-04-20T12:10:05.623" v="115" actId="20577"/>
          <ac:spMkLst>
            <pc:docMk/>
            <pc:sldMk cId="1407791616" sldId="367"/>
            <ac:spMk id="4" creationId="{1FE395C0-EE29-6E3A-45A3-F96F7A081FCB}"/>
          </ac:spMkLst>
        </pc:spChg>
      </pc:sldChg>
      <pc:sldChg chg="modSp add replId">
        <pc:chgData name="Sara Arroyo Fernández" userId="S::sarroyo@mascuota.com::9ec4377c-b992-4cad-9454-0f3308897fca" providerId="AD" clId="Web-{194E9F67-AD58-0125-EBC2-812E2EC47E01}" dt="2022-04-20T12:10:10.530" v="117" actId="20577"/>
        <pc:sldMkLst>
          <pc:docMk/>
          <pc:sldMk cId="2422427461" sldId="368"/>
        </pc:sldMkLst>
        <pc:spChg chg="mod">
          <ac:chgData name="Sara Arroyo Fernández" userId="S::sarroyo@mascuota.com::9ec4377c-b992-4cad-9454-0f3308897fca" providerId="AD" clId="Web-{194E9F67-AD58-0125-EBC2-812E2EC47E01}" dt="2022-04-20T12:10:10.530" v="117" actId="20577"/>
          <ac:spMkLst>
            <pc:docMk/>
            <pc:sldMk cId="2422427461" sldId="368"/>
            <ac:spMk id="4" creationId="{1FE395C0-EE29-6E3A-45A3-F96F7A081FCB}"/>
          </ac:spMkLst>
        </pc:spChg>
      </pc:sldChg>
      <pc:sldChg chg="modSp add replId">
        <pc:chgData name="Sara Arroyo Fernández" userId="S::sarroyo@mascuota.com::9ec4377c-b992-4cad-9454-0f3308897fca" providerId="AD" clId="Web-{194E9F67-AD58-0125-EBC2-812E2EC47E01}" dt="2022-04-20T12:10:17.545" v="118" actId="20577"/>
        <pc:sldMkLst>
          <pc:docMk/>
          <pc:sldMk cId="3864801199" sldId="369"/>
        </pc:sldMkLst>
        <pc:spChg chg="mod">
          <ac:chgData name="Sara Arroyo Fernández" userId="S::sarroyo@mascuota.com::9ec4377c-b992-4cad-9454-0f3308897fca" providerId="AD" clId="Web-{194E9F67-AD58-0125-EBC2-812E2EC47E01}" dt="2022-04-20T12:10:17.545" v="118" actId="20577"/>
          <ac:spMkLst>
            <pc:docMk/>
            <pc:sldMk cId="3864801199" sldId="369"/>
            <ac:spMk id="4" creationId="{1FE395C0-EE29-6E3A-45A3-F96F7A081FCB}"/>
          </ac:spMkLst>
        </pc:spChg>
      </pc:sldChg>
      <pc:sldChg chg="modSp add replId">
        <pc:chgData name="Sara Arroyo Fernández" userId="S::sarroyo@mascuota.com::9ec4377c-b992-4cad-9454-0f3308897fca" providerId="AD" clId="Web-{194E9F67-AD58-0125-EBC2-812E2EC47E01}" dt="2022-04-20T12:10:21.983" v="121" actId="20577"/>
        <pc:sldMkLst>
          <pc:docMk/>
          <pc:sldMk cId="1984557197" sldId="370"/>
        </pc:sldMkLst>
        <pc:spChg chg="mod">
          <ac:chgData name="Sara Arroyo Fernández" userId="S::sarroyo@mascuota.com::9ec4377c-b992-4cad-9454-0f3308897fca" providerId="AD" clId="Web-{194E9F67-AD58-0125-EBC2-812E2EC47E01}" dt="2022-04-20T12:10:21.983" v="121" actId="20577"/>
          <ac:spMkLst>
            <pc:docMk/>
            <pc:sldMk cId="1984557197" sldId="370"/>
            <ac:spMk id="4" creationId="{1FE395C0-EE29-6E3A-45A3-F96F7A081FCB}"/>
          </ac:spMkLst>
        </pc:spChg>
      </pc:sldChg>
      <pc:sldChg chg="modSp add replId">
        <pc:chgData name="Sara Arroyo Fernández" userId="S::sarroyo@mascuota.com::9ec4377c-b992-4cad-9454-0f3308897fca" providerId="AD" clId="Web-{194E9F67-AD58-0125-EBC2-812E2EC47E01}" dt="2022-04-20T12:10:56.203" v="133" actId="20577"/>
        <pc:sldMkLst>
          <pc:docMk/>
          <pc:sldMk cId="2129702617" sldId="371"/>
        </pc:sldMkLst>
        <pc:spChg chg="mod">
          <ac:chgData name="Sara Arroyo Fernández" userId="S::sarroyo@mascuota.com::9ec4377c-b992-4cad-9454-0f3308897fca" providerId="AD" clId="Web-{194E9F67-AD58-0125-EBC2-812E2EC47E01}" dt="2022-04-20T12:10:56.203" v="133" actId="20577"/>
          <ac:spMkLst>
            <pc:docMk/>
            <pc:sldMk cId="2129702617" sldId="371"/>
            <ac:spMk id="4" creationId="{0B29BC2A-8B6E-421A-843F-86995EE8A252}"/>
          </ac:spMkLst>
        </pc:spChg>
      </pc:sldChg>
      <pc:sldChg chg="add del replId">
        <pc:chgData name="Sara Arroyo Fernández" userId="S::sarroyo@mascuota.com::9ec4377c-b992-4cad-9454-0f3308897fca" providerId="AD" clId="Web-{194E9F67-AD58-0125-EBC2-812E2EC47E01}" dt="2022-04-20T12:10:40.827" v="127"/>
        <pc:sldMkLst>
          <pc:docMk/>
          <pc:sldMk cId="4067555447" sldId="371"/>
        </pc:sldMkLst>
      </pc:sldChg>
      <pc:sldChg chg="modSp add replId">
        <pc:chgData name="Sara Arroyo Fernández" userId="S::sarroyo@mascuota.com::9ec4377c-b992-4cad-9454-0f3308897fca" providerId="AD" clId="Web-{194E9F67-AD58-0125-EBC2-812E2EC47E01}" dt="2022-04-20T12:11:01.656" v="139" actId="20577"/>
        <pc:sldMkLst>
          <pc:docMk/>
          <pc:sldMk cId="389156861" sldId="372"/>
        </pc:sldMkLst>
        <pc:spChg chg="mod">
          <ac:chgData name="Sara Arroyo Fernández" userId="S::sarroyo@mascuota.com::9ec4377c-b992-4cad-9454-0f3308897fca" providerId="AD" clId="Web-{194E9F67-AD58-0125-EBC2-812E2EC47E01}" dt="2022-04-20T12:11:01.656" v="139" actId="20577"/>
          <ac:spMkLst>
            <pc:docMk/>
            <pc:sldMk cId="389156861" sldId="372"/>
            <ac:spMk id="4" creationId="{0B29BC2A-8B6E-421A-843F-86995EE8A252}"/>
          </ac:spMkLst>
        </pc:spChg>
      </pc:sldChg>
      <pc:sldChg chg="add del replId">
        <pc:chgData name="Sara Arroyo Fernández" userId="S::sarroyo@mascuota.com::9ec4377c-b992-4cad-9454-0f3308897fca" providerId="AD" clId="Web-{194E9F67-AD58-0125-EBC2-812E2EC47E01}" dt="2022-04-20T12:10:37.593" v="126"/>
        <pc:sldMkLst>
          <pc:docMk/>
          <pc:sldMk cId="3674405260" sldId="372"/>
        </pc:sldMkLst>
      </pc:sldChg>
      <pc:sldChg chg="modSp add replId">
        <pc:chgData name="Sara Arroyo Fernández" userId="S::sarroyo@mascuota.com::9ec4377c-b992-4cad-9454-0f3308897fca" providerId="AD" clId="Web-{194E9F67-AD58-0125-EBC2-812E2EC47E01}" dt="2022-04-20T12:11:10.859" v="146" actId="20577"/>
        <pc:sldMkLst>
          <pc:docMk/>
          <pc:sldMk cId="4248154235" sldId="373"/>
        </pc:sldMkLst>
        <pc:spChg chg="mod">
          <ac:chgData name="Sara Arroyo Fernández" userId="S::sarroyo@mascuota.com::9ec4377c-b992-4cad-9454-0f3308897fca" providerId="AD" clId="Web-{194E9F67-AD58-0125-EBC2-812E2EC47E01}" dt="2022-04-20T12:11:10.859" v="146" actId="20577"/>
          <ac:spMkLst>
            <pc:docMk/>
            <pc:sldMk cId="4248154235" sldId="373"/>
            <ac:spMk id="4" creationId="{0B29BC2A-8B6E-421A-843F-86995EE8A252}"/>
          </ac:spMkLst>
        </pc:spChg>
      </pc:sldChg>
      <pc:sldChg chg="modSp add replId">
        <pc:chgData name="Sara Arroyo Fernández" userId="S::sarroyo@mascuota.com::9ec4377c-b992-4cad-9454-0f3308897fca" providerId="AD" clId="Web-{194E9F67-AD58-0125-EBC2-812E2EC47E01}" dt="2022-04-20T12:11:18.234" v="149" actId="20577"/>
        <pc:sldMkLst>
          <pc:docMk/>
          <pc:sldMk cId="586767360" sldId="374"/>
        </pc:sldMkLst>
        <pc:spChg chg="mod">
          <ac:chgData name="Sara Arroyo Fernández" userId="S::sarroyo@mascuota.com::9ec4377c-b992-4cad-9454-0f3308897fca" providerId="AD" clId="Web-{194E9F67-AD58-0125-EBC2-812E2EC47E01}" dt="2022-04-20T12:11:18.234" v="149" actId="20577"/>
          <ac:spMkLst>
            <pc:docMk/>
            <pc:sldMk cId="586767360" sldId="374"/>
            <ac:spMk id="4" creationId="{0B29BC2A-8B6E-421A-843F-86995EE8A252}"/>
          </ac:spMkLst>
        </pc:spChg>
      </pc:sldChg>
      <pc:sldChg chg="modSp add replId">
        <pc:chgData name="Sara Arroyo Fernández" userId="S::sarroyo@mascuota.com::9ec4377c-b992-4cad-9454-0f3308897fca" providerId="AD" clId="Web-{194E9F67-AD58-0125-EBC2-812E2EC47E01}" dt="2022-04-20T12:11:44.079" v="165" actId="20577"/>
        <pc:sldMkLst>
          <pc:docMk/>
          <pc:sldMk cId="3566049345" sldId="375"/>
        </pc:sldMkLst>
        <pc:spChg chg="mod">
          <ac:chgData name="Sara Arroyo Fernández" userId="S::sarroyo@mascuota.com::9ec4377c-b992-4cad-9454-0f3308897fca" providerId="AD" clId="Web-{194E9F67-AD58-0125-EBC2-812E2EC47E01}" dt="2022-04-20T12:11:44.079" v="165" actId="20577"/>
          <ac:spMkLst>
            <pc:docMk/>
            <pc:sldMk cId="3566049345" sldId="375"/>
            <ac:spMk id="4" creationId="{0B29BC2A-8B6E-421A-843F-86995EE8A252}"/>
          </ac:spMkLst>
        </pc:spChg>
      </pc:sldChg>
      <pc:sldChg chg="modSp add replId">
        <pc:chgData name="Sara Arroyo Fernández" userId="S::sarroyo@mascuota.com::9ec4377c-b992-4cad-9454-0f3308897fca" providerId="AD" clId="Web-{194E9F67-AD58-0125-EBC2-812E2EC47E01}" dt="2022-04-20T12:11:47.969" v="166" actId="20577"/>
        <pc:sldMkLst>
          <pc:docMk/>
          <pc:sldMk cId="4083524914" sldId="376"/>
        </pc:sldMkLst>
        <pc:spChg chg="mod">
          <ac:chgData name="Sara Arroyo Fernández" userId="S::sarroyo@mascuota.com::9ec4377c-b992-4cad-9454-0f3308897fca" providerId="AD" clId="Web-{194E9F67-AD58-0125-EBC2-812E2EC47E01}" dt="2022-04-20T12:11:47.969" v="166" actId="20577"/>
          <ac:spMkLst>
            <pc:docMk/>
            <pc:sldMk cId="4083524914" sldId="376"/>
            <ac:spMk id="4" creationId="{0B29BC2A-8B6E-421A-843F-86995EE8A252}"/>
          </ac:spMkLst>
        </pc:spChg>
      </pc:sldChg>
      <pc:sldChg chg="modSp add replId">
        <pc:chgData name="Sara Arroyo Fernández" userId="S::sarroyo@mascuota.com::9ec4377c-b992-4cad-9454-0f3308897fca" providerId="AD" clId="Web-{194E9F67-AD58-0125-EBC2-812E2EC47E01}" dt="2022-04-20T12:11:56.548" v="171" actId="20577"/>
        <pc:sldMkLst>
          <pc:docMk/>
          <pc:sldMk cId="3343203727" sldId="377"/>
        </pc:sldMkLst>
        <pc:spChg chg="mod">
          <ac:chgData name="Sara Arroyo Fernández" userId="S::sarroyo@mascuota.com::9ec4377c-b992-4cad-9454-0f3308897fca" providerId="AD" clId="Web-{194E9F67-AD58-0125-EBC2-812E2EC47E01}" dt="2022-04-20T12:11:56.548" v="171" actId="20577"/>
          <ac:spMkLst>
            <pc:docMk/>
            <pc:sldMk cId="3343203727" sldId="377"/>
            <ac:spMk id="4" creationId="{0B29BC2A-8B6E-421A-843F-86995EE8A252}"/>
          </ac:spMkLst>
        </pc:spChg>
      </pc:sldChg>
      <pc:sldChg chg="modSp add replId">
        <pc:chgData name="Sara Arroyo Fernández" userId="S::sarroyo@mascuota.com::9ec4377c-b992-4cad-9454-0f3308897fca" providerId="AD" clId="Web-{194E9F67-AD58-0125-EBC2-812E2EC47E01}" dt="2022-04-20T12:12:00.095" v="174" actId="20577"/>
        <pc:sldMkLst>
          <pc:docMk/>
          <pc:sldMk cId="3407385558" sldId="378"/>
        </pc:sldMkLst>
        <pc:spChg chg="mod">
          <ac:chgData name="Sara Arroyo Fernández" userId="S::sarroyo@mascuota.com::9ec4377c-b992-4cad-9454-0f3308897fca" providerId="AD" clId="Web-{194E9F67-AD58-0125-EBC2-812E2EC47E01}" dt="2022-04-20T12:12:00.095" v="174" actId="20577"/>
          <ac:spMkLst>
            <pc:docMk/>
            <pc:sldMk cId="3407385558" sldId="378"/>
            <ac:spMk id="4" creationId="{0B29BC2A-8B6E-421A-843F-86995EE8A252}"/>
          </ac:spMkLst>
        </pc:spChg>
      </pc:sldChg>
      <pc:sldChg chg="modSp add replId">
        <pc:chgData name="Sara Arroyo Fernández" userId="S::sarroyo@mascuota.com::9ec4377c-b992-4cad-9454-0f3308897fca" providerId="AD" clId="Web-{194E9F67-AD58-0125-EBC2-812E2EC47E01}" dt="2022-04-20T12:12:35.033" v="183" actId="20577"/>
        <pc:sldMkLst>
          <pc:docMk/>
          <pc:sldMk cId="2510408564" sldId="379"/>
        </pc:sldMkLst>
        <pc:spChg chg="mod">
          <ac:chgData name="Sara Arroyo Fernández" userId="S::sarroyo@mascuota.com::9ec4377c-b992-4cad-9454-0f3308897fca" providerId="AD" clId="Web-{194E9F67-AD58-0125-EBC2-812E2EC47E01}" dt="2022-04-20T12:12:35.033" v="183" actId="20577"/>
          <ac:spMkLst>
            <pc:docMk/>
            <pc:sldMk cId="2510408564" sldId="379"/>
            <ac:spMk id="4" creationId="{0B29BC2A-8B6E-421A-843F-86995EE8A252}"/>
          </ac:spMkLst>
        </pc:spChg>
      </pc:sldChg>
      <pc:sldChg chg="addSp delSp modSp add replId">
        <pc:chgData name="Sara Arroyo Fernández" userId="S::sarroyo@mascuota.com::9ec4377c-b992-4cad-9454-0f3308897fca" providerId="AD" clId="Web-{194E9F67-AD58-0125-EBC2-812E2EC47E01}" dt="2022-04-20T12:12:51.721" v="195" actId="20577"/>
        <pc:sldMkLst>
          <pc:docMk/>
          <pc:sldMk cId="2501974815" sldId="380"/>
        </pc:sldMkLst>
        <pc:spChg chg="add del mod">
          <ac:chgData name="Sara Arroyo Fernández" userId="S::sarroyo@mascuota.com::9ec4377c-b992-4cad-9454-0f3308897fca" providerId="AD" clId="Web-{194E9F67-AD58-0125-EBC2-812E2EC47E01}" dt="2022-04-20T12:12:42.252" v="186"/>
          <ac:spMkLst>
            <pc:docMk/>
            <pc:sldMk cId="2501974815" sldId="380"/>
            <ac:spMk id="2" creationId="{126E39F1-F93F-ADDB-7AD9-1EFA9E05D585}"/>
          </ac:spMkLst>
        </pc:spChg>
        <pc:spChg chg="mod">
          <ac:chgData name="Sara Arroyo Fernández" userId="S::sarroyo@mascuota.com::9ec4377c-b992-4cad-9454-0f3308897fca" providerId="AD" clId="Web-{194E9F67-AD58-0125-EBC2-812E2EC47E01}" dt="2022-04-20T12:12:51.721" v="195" actId="20577"/>
          <ac:spMkLst>
            <pc:docMk/>
            <pc:sldMk cId="2501974815" sldId="380"/>
            <ac:spMk id="4" creationId="{0B29BC2A-8B6E-421A-843F-86995EE8A252}"/>
          </ac:spMkLst>
        </pc:spChg>
        <pc:spChg chg="add del">
          <ac:chgData name="Sara Arroyo Fernández" userId="S::sarroyo@mascuota.com::9ec4377c-b992-4cad-9454-0f3308897fca" providerId="AD" clId="Web-{194E9F67-AD58-0125-EBC2-812E2EC47E01}" dt="2022-04-20T12:12:47.580" v="188"/>
          <ac:spMkLst>
            <pc:docMk/>
            <pc:sldMk cId="2501974815" sldId="380"/>
            <ac:spMk id="5" creationId="{15836166-6CA3-CBDF-32A5-D1FCD0B28260}"/>
          </ac:spMkLst>
        </pc:spChg>
      </pc:sldChg>
      <pc:sldChg chg="addSp delSp modSp add replId">
        <pc:chgData name="Sara Arroyo Fernández" userId="S::sarroyo@mascuota.com::9ec4377c-b992-4cad-9454-0f3308897fca" providerId="AD" clId="Web-{194E9F67-AD58-0125-EBC2-812E2EC47E01}" dt="2022-04-20T12:13:09.550" v="199" actId="20577"/>
        <pc:sldMkLst>
          <pc:docMk/>
          <pc:sldMk cId="1258468801" sldId="381"/>
        </pc:sldMkLst>
        <pc:spChg chg="add del mod">
          <ac:chgData name="Sara Arroyo Fernández" userId="S::sarroyo@mascuota.com::9ec4377c-b992-4cad-9454-0f3308897fca" providerId="AD" clId="Web-{194E9F67-AD58-0125-EBC2-812E2EC47E01}" dt="2022-04-20T12:13:01.112" v="198"/>
          <ac:spMkLst>
            <pc:docMk/>
            <pc:sldMk cId="1258468801" sldId="381"/>
            <ac:spMk id="2" creationId="{2DC15F9B-FD85-7001-9D96-C236785F024A}"/>
          </ac:spMkLst>
        </pc:spChg>
        <pc:spChg chg="mod">
          <ac:chgData name="Sara Arroyo Fernández" userId="S::sarroyo@mascuota.com::9ec4377c-b992-4cad-9454-0f3308897fca" providerId="AD" clId="Web-{194E9F67-AD58-0125-EBC2-812E2EC47E01}" dt="2022-04-20T12:13:09.550" v="199" actId="20577"/>
          <ac:spMkLst>
            <pc:docMk/>
            <pc:sldMk cId="1258468801" sldId="381"/>
            <ac:spMk id="4" creationId="{0B29BC2A-8B6E-421A-843F-86995EE8A252}"/>
          </ac:spMkLst>
        </pc:spChg>
      </pc:sldChg>
      <pc:sldChg chg="modSp add replId">
        <pc:chgData name="Sara Arroyo Fernández" userId="S::sarroyo@mascuota.com::9ec4377c-b992-4cad-9454-0f3308897fca" providerId="AD" clId="Web-{194E9F67-AD58-0125-EBC2-812E2EC47E01}" dt="2022-04-20T12:13:14.690" v="206" actId="20577"/>
        <pc:sldMkLst>
          <pc:docMk/>
          <pc:sldMk cId="795789521" sldId="382"/>
        </pc:sldMkLst>
        <pc:spChg chg="mod">
          <ac:chgData name="Sara Arroyo Fernández" userId="S::sarroyo@mascuota.com::9ec4377c-b992-4cad-9454-0f3308897fca" providerId="AD" clId="Web-{194E9F67-AD58-0125-EBC2-812E2EC47E01}" dt="2022-04-20T12:13:14.690" v="206" actId="20577"/>
          <ac:spMkLst>
            <pc:docMk/>
            <pc:sldMk cId="795789521" sldId="382"/>
            <ac:spMk id="4" creationId="{0B29BC2A-8B6E-421A-843F-86995EE8A252}"/>
          </ac:spMkLst>
        </pc:spChg>
      </pc:sldChg>
      <pc:sldChg chg="modSp add replId">
        <pc:chgData name="Sara Arroyo Fernández" userId="S::sarroyo@mascuota.com::9ec4377c-b992-4cad-9454-0f3308897fca" providerId="AD" clId="Web-{194E9F67-AD58-0125-EBC2-812E2EC47E01}" dt="2022-04-20T12:13:42.363" v="219" actId="20577"/>
        <pc:sldMkLst>
          <pc:docMk/>
          <pc:sldMk cId="2212574549" sldId="383"/>
        </pc:sldMkLst>
        <pc:spChg chg="mod">
          <ac:chgData name="Sara Arroyo Fernández" userId="S::sarroyo@mascuota.com::9ec4377c-b992-4cad-9454-0f3308897fca" providerId="AD" clId="Web-{194E9F67-AD58-0125-EBC2-812E2EC47E01}" dt="2022-04-20T12:13:42.363" v="219" actId="20577"/>
          <ac:spMkLst>
            <pc:docMk/>
            <pc:sldMk cId="2212574549" sldId="383"/>
            <ac:spMk id="4" creationId="{170E6507-E593-4206-8B4E-38B29355717F}"/>
          </ac:spMkLst>
        </pc:spChg>
      </pc:sldChg>
      <pc:sldChg chg="modSp add replId">
        <pc:chgData name="Sara Arroyo Fernández" userId="S::sarroyo@mascuota.com::9ec4377c-b992-4cad-9454-0f3308897fca" providerId="AD" clId="Web-{194E9F67-AD58-0125-EBC2-812E2EC47E01}" dt="2022-04-20T12:13:45.285" v="220" actId="20577"/>
        <pc:sldMkLst>
          <pc:docMk/>
          <pc:sldMk cId="566397976" sldId="384"/>
        </pc:sldMkLst>
        <pc:spChg chg="mod">
          <ac:chgData name="Sara Arroyo Fernández" userId="S::sarroyo@mascuota.com::9ec4377c-b992-4cad-9454-0f3308897fca" providerId="AD" clId="Web-{194E9F67-AD58-0125-EBC2-812E2EC47E01}" dt="2022-04-20T12:13:45.285" v="220" actId="20577"/>
          <ac:spMkLst>
            <pc:docMk/>
            <pc:sldMk cId="566397976" sldId="384"/>
            <ac:spMk id="4" creationId="{170E6507-E593-4206-8B4E-38B29355717F}"/>
          </ac:spMkLst>
        </pc:spChg>
      </pc:sldChg>
      <pc:sldChg chg="modSp add replId">
        <pc:chgData name="Sara Arroyo Fernández" userId="S::sarroyo@mascuota.com::9ec4377c-b992-4cad-9454-0f3308897fca" providerId="AD" clId="Web-{194E9F67-AD58-0125-EBC2-812E2EC47E01}" dt="2022-04-20T12:13:52.848" v="224" actId="20577"/>
        <pc:sldMkLst>
          <pc:docMk/>
          <pc:sldMk cId="3305065469" sldId="385"/>
        </pc:sldMkLst>
        <pc:spChg chg="mod">
          <ac:chgData name="Sara Arroyo Fernández" userId="S::sarroyo@mascuota.com::9ec4377c-b992-4cad-9454-0f3308897fca" providerId="AD" clId="Web-{194E9F67-AD58-0125-EBC2-812E2EC47E01}" dt="2022-04-20T12:13:52.848" v="224" actId="20577"/>
          <ac:spMkLst>
            <pc:docMk/>
            <pc:sldMk cId="3305065469" sldId="385"/>
            <ac:spMk id="4" creationId="{170E6507-E593-4206-8B4E-38B29355717F}"/>
          </ac:spMkLst>
        </pc:spChg>
      </pc:sldChg>
      <pc:sldChg chg="modSp add replId">
        <pc:chgData name="Sara Arroyo Fernández" userId="S::sarroyo@mascuota.com::9ec4377c-b992-4cad-9454-0f3308897fca" providerId="AD" clId="Web-{194E9F67-AD58-0125-EBC2-812E2EC47E01}" dt="2022-04-20T12:13:57.645" v="225" actId="20577"/>
        <pc:sldMkLst>
          <pc:docMk/>
          <pc:sldMk cId="1835805834" sldId="386"/>
        </pc:sldMkLst>
        <pc:spChg chg="mod">
          <ac:chgData name="Sara Arroyo Fernández" userId="S::sarroyo@mascuota.com::9ec4377c-b992-4cad-9454-0f3308897fca" providerId="AD" clId="Web-{194E9F67-AD58-0125-EBC2-812E2EC47E01}" dt="2022-04-20T12:13:57.645" v="225" actId="20577"/>
          <ac:spMkLst>
            <pc:docMk/>
            <pc:sldMk cId="1835805834" sldId="386"/>
            <ac:spMk id="4" creationId="{170E6507-E593-4206-8B4E-38B29355717F}"/>
          </ac:spMkLst>
        </pc:spChg>
      </pc:sldChg>
    </pc:docChg>
  </pc:docChgLst>
  <pc:docChgLst>
    <pc:chgData name="Elena Carrascosa" userId="e121cca9-c14e-4bf7-b5f8-934dafb64342" providerId="ADAL" clId="{083516C5-C029-4D07-AE6F-2088F4ED0290}"/>
    <pc:docChg chg="addSld delSld modSld">
      <pc:chgData name="Elena Carrascosa" userId="e121cca9-c14e-4bf7-b5f8-934dafb64342" providerId="ADAL" clId="{083516C5-C029-4D07-AE6F-2088F4ED0290}" dt="2022-11-27T15:52:33.379" v="4" actId="47"/>
      <pc:docMkLst>
        <pc:docMk/>
      </pc:docMkLst>
      <pc:sldChg chg="modSp mod">
        <pc:chgData name="Elena Carrascosa" userId="e121cca9-c14e-4bf7-b5f8-934dafb64342" providerId="ADAL" clId="{083516C5-C029-4D07-AE6F-2088F4ED0290}" dt="2022-11-27T15:52:13.492" v="2"/>
        <pc:sldMkLst>
          <pc:docMk/>
          <pc:sldMk cId="0" sldId="257"/>
        </pc:sldMkLst>
        <pc:spChg chg="mod">
          <ac:chgData name="Elena Carrascosa" userId="e121cca9-c14e-4bf7-b5f8-934dafb64342" providerId="ADAL" clId="{083516C5-C029-4D07-AE6F-2088F4ED0290}" dt="2022-11-27T15:52:13.492" v="2"/>
          <ac:spMkLst>
            <pc:docMk/>
            <pc:sldMk cId="0" sldId="257"/>
            <ac:spMk id="66" creationId="{00000000-0000-0000-0000-000000000000}"/>
          </ac:spMkLst>
        </pc:spChg>
      </pc:sldChg>
      <pc:sldChg chg="del">
        <pc:chgData name="Elena Carrascosa" userId="e121cca9-c14e-4bf7-b5f8-934dafb64342" providerId="ADAL" clId="{083516C5-C029-4D07-AE6F-2088F4ED0290}" dt="2022-11-27T15:52:33.379" v="4" actId="47"/>
        <pc:sldMkLst>
          <pc:docMk/>
          <pc:sldMk cId="0" sldId="263"/>
        </pc:sldMkLst>
      </pc:sldChg>
      <pc:sldChg chg="del">
        <pc:chgData name="Elena Carrascosa" userId="e121cca9-c14e-4bf7-b5f8-934dafb64342" providerId="ADAL" clId="{083516C5-C029-4D07-AE6F-2088F4ED0290}" dt="2022-11-27T15:51:38.713" v="0" actId="47"/>
        <pc:sldMkLst>
          <pc:docMk/>
          <pc:sldMk cId="0" sldId="270"/>
        </pc:sldMkLst>
      </pc:sldChg>
      <pc:sldChg chg="del">
        <pc:chgData name="Elena Carrascosa" userId="e121cca9-c14e-4bf7-b5f8-934dafb64342" providerId="ADAL" clId="{083516C5-C029-4D07-AE6F-2088F4ED0290}" dt="2022-11-27T15:52:33.379" v="4" actId="47"/>
        <pc:sldMkLst>
          <pc:docMk/>
          <pc:sldMk cId="0" sldId="294"/>
        </pc:sldMkLst>
      </pc:sldChg>
      <pc:sldChg chg="del">
        <pc:chgData name="Elena Carrascosa" userId="e121cca9-c14e-4bf7-b5f8-934dafb64342" providerId="ADAL" clId="{083516C5-C029-4D07-AE6F-2088F4ED0290}" dt="2022-11-27T15:52:33.379" v="4" actId="47"/>
        <pc:sldMkLst>
          <pc:docMk/>
          <pc:sldMk cId="2543818138" sldId="297"/>
        </pc:sldMkLst>
      </pc:sldChg>
      <pc:sldChg chg="del">
        <pc:chgData name="Elena Carrascosa" userId="e121cca9-c14e-4bf7-b5f8-934dafb64342" providerId="ADAL" clId="{083516C5-C029-4D07-AE6F-2088F4ED0290}" dt="2022-11-27T15:52:33.379" v="4" actId="47"/>
        <pc:sldMkLst>
          <pc:docMk/>
          <pc:sldMk cId="3082152019" sldId="298"/>
        </pc:sldMkLst>
      </pc:sldChg>
      <pc:sldChg chg="del">
        <pc:chgData name="Elena Carrascosa" userId="e121cca9-c14e-4bf7-b5f8-934dafb64342" providerId="ADAL" clId="{083516C5-C029-4D07-AE6F-2088F4ED0290}" dt="2022-11-27T15:52:33.379" v="4" actId="47"/>
        <pc:sldMkLst>
          <pc:docMk/>
          <pc:sldMk cId="2077107785" sldId="299"/>
        </pc:sldMkLst>
      </pc:sldChg>
      <pc:sldChg chg="del">
        <pc:chgData name="Elena Carrascosa" userId="e121cca9-c14e-4bf7-b5f8-934dafb64342" providerId="ADAL" clId="{083516C5-C029-4D07-AE6F-2088F4ED0290}" dt="2022-11-27T15:52:33.379" v="4" actId="47"/>
        <pc:sldMkLst>
          <pc:docMk/>
          <pc:sldMk cId="797623138" sldId="300"/>
        </pc:sldMkLst>
      </pc:sldChg>
      <pc:sldChg chg="add">
        <pc:chgData name="Elena Carrascosa" userId="e121cca9-c14e-4bf7-b5f8-934dafb64342" providerId="ADAL" clId="{083516C5-C029-4D07-AE6F-2088F4ED0290}" dt="2022-11-27T15:52:28.532" v="3"/>
        <pc:sldMkLst>
          <pc:docMk/>
          <pc:sldMk cId="3331880615" sldId="303"/>
        </pc:sldMkLst>
      </pc:sldChg>
      <pc:sldChg chg="del">
        <pc:chgData name="Elena Carrascosa" userId="e121cca9-c14e-4bf7-b5f8-934dafb64342" providerId="ADAL" clId="{083516C5-C029-4D07-AE6F-2088F4ED0290}" dt="2022-11-27T15:52:33.379" v="4" actId="47"/>
        <pc:sldMkLst>
          <pc:docMk/>
          <pc:sldMk cId="3414724042" sldId="333"/>
        </pc:sldMkLst>
      </pc:sldChg>
      <pc:sldChg chg="del">
        <pc:chgData name="Elena Carrascosa" userId="e121cca9-c14e-4bf7-b5f8-934dafb64342" providerId="ADAL" clId="{083516C5-C029-4D07-AE6F-2088F4ED0290}" dt="2022-11-27T15:52:33.379" v="4" actId="47"/>
        <pc:sldMkLst>
          <pc:docMk/>
          <pc:sldMk cId="542006487" sldId="337"/>
        </pc:sldMkLst>
      </pc:sldChg>
      <pc:sldChg chg="del">
        <pc:chgData name="Elena Carrascosa" userId="e121cca9-c14e-4bf7-b5f8-934dafb64342" providerId="ADAL" clId="{083516C5-C029-4D07-AE6F-2088F4ED0290}" dt="2022-11-27T15:52:33.379" v="4" actId="47"/>
        <pc:sldMkLst>
          <pc:docMk/>
          <pc:sldMk cId="4294871435" sldId="353"/>
        </pc:sldMkLst>
      </pc:sldChg>
      <pc:sldChg chg="del">
        <pc:chgData name="Elena Carrascosa" userId="e121cca9-c14e-4bf7-b5f8-934dafb64342" providerId="ADAL" clId="{083516C5-C029-4D07-AE6F-2088F4ED0290}" dt="2022-11-27T15:52:33.379" v="4" actId="47"/>
        <pc:sldMkLst>
          <pc:docMk/>
          <pc:sldMk cId="2612849743" sldId="354"/>
        </pc:sldMkLst>
      </pc:sldChg>
      <pc:sldChg chg="del">
        <pc:chgData name="Elena Carrascosa" userId="e121cca9-c14e-4bf7-b5f8-934dafb64342" providerId="ADAL" clId="{083516C5-C029-4D07-AE6F-2088F4ED0290}" dt="2022-11-27T15:52:33.379" v="4" actId="47"/>
        <pc:sldMkLst>
          <pc:docMk/>
          <pc:sldMk cId="3002087269" sldId="355"/>
        </pc:sldMkLst>
      </pc:sldChg>
      <pc:sldChg chg="del">
        <pc:chgData name="Elena Carrascosa" userId="e121cca9-c14e-4bf7-b5f8-934dafb64342" providerId="ADAL" clId="{083516C5-C029-4D07-AE6F-2088F4ED0290}" dt="2022-11-27T15:52:33.379" v="4" actId="47"/>
        <pc:sldMkLst>
          <pc:docMk/>
          <pc:sldMk cId="2106780107" sldId="366"/>
        </pc:sldMkLst>
      </pc:sldChg>
      <pc:sldChg chg="del">
        <pc:chgData name="Elena Carrascosa" userId="e121cca9-c14e-4bf7-b5f8-934dafb64342" providerId="ADAL" clId="{083516C5-C029-4D07-AE6F-2088F4ED0290}" dt="2022-11-27T15:52:33.379" v="4" actId="47"/>
        <pc:sldMkLst>
          <pc:docMk/>
          <pc:sldMk cId="1407791616" sldId="367"/>
        </pc:sldMkLst>
      </pc:sldChg>
      <pc:sldChg chg="del">
        <pc:chgData name="Elena Carrascosa" userId="e121cca9-c14e-4bf7-b5f8-934dafb64342" providerId="ADAL" clId="{083516C5-C029-4D07-AE6F-2088F4ED0290}" dt="2022-11-27T15:52:33.379" v="4" actId="47"/>
        <pc:sldMkLst>
          <pc:docMk/>
          <pc:sldMk cId="2422427461" sldId="368"/>
        </pc:sldMkLst>
      </pc:sldChg>
      <pc:sldChg chg="del">
        <pc:chgData name="Elena Carrascosa" userId="e121cca9-c14e-4bf7-b5f8-934dafb64342" providerId="ADAL" clId="{083516C5-C029-4D07-AE6F-2088F4ED0290}" dt="2022-11-27T15:52:33.379" v="4" actId="47"/>
        <pc:sldMkLst>
          <pc:docMk/>
          <pc:sldMk cId="3864801199" sldId="369"/>
        </pc:sldMkLst>
      </pc:sldChg>
      <pc:sldChg chg="add">
        <pc:chgData name="Elena Carrascosa" userId="e121cca9-c14e-4bf7-b5f8-934dafb64342" providerId="ADAL" clId="{083516C5-C029-4D07-AE6F-2088F4ED0290}" dt="2022-11-27T15:52:28.532" v="3"/>
        <pc:sldMkLst>
          <pc:docMk/>
          <pc:sldMk cId="299550294" sldId="373"/>
        </pc:sldMkLst>
      </pc:sldChg>
      <pc:sldChg chg="del">
        <pc:chgData name="Elena Carrascosa" userId="e121cca9-c14e-4bf7-b5f8-934dafb64342" providerId="ADAL" clId="{083516C5-C029-4D07-AE6F-2088F4ED0290}" dt="2022-11-27T15:52:33.379" v="4" actId="47"/>
        <pc:sldMkLst>
          <pc:docMk/>
          <pc:sldMk cId="3563214923" sldId="379"/>
        </pc:sldMkLst>
      </pc:sldChg>
      <pc:sldChg chg="del">
        <pc:chgData name="Elena Carrascosa" userId="e121cca9-c14e-4bf7-b5f8-934dafb64342" providerId="ADAL" clId="{083516C5-C029-4D07-AE6F-2088F4ED0290}" dt="2022-11-27T15:52:33.379" v="4" actId="47"/>
        <pc:sldMkLst>
          <pc:docMk/>
          <pc:sldMk cId="371746565" sldId="380"/>
        </pc:sldMkLst>
      </pc:sldChg>
      <pc:sldChg chg="del">
        <pc:chgData name="Elena Carrascosa" userId="e121cca9-c14e-4bf7-b5f8-934dafb64342" providerId="ADAL" clId="{083516C5-C029-4D07-AE6F-2088F4ED0290}" dt="2022-11-27T15:52:33.379" v="4" actId="47"/>
        <pc:sldMkLst>
          <pc:docMk/>
          <pc:sldMk cId="2521813514" sldId="381"/>
        </pc:sldMkLst>
      </pc:sldChg>
      <pc:sldChg chg="add">
        <pc:chgData name="Elena Carrascosa" userId="e121cca9-c14e-4bf7-b5f8-934dafb64342" providerId="ADAL" clId="{083516C5-C029-4D07-AE6F-2088F4ED0290}" dt="2022-11-27T15:52:28.532" v="3"/>
        <pc:sldMkLst>
          <pc:docMk/>
          <pc:sldMk cId="2476295763" sldId="385"/>
        </pc:sldMkLst>
      </pc:sldChg>
      <pc:sldChg chg="add">
        <pc:chgData name="Elena Carrascosa" userId="e121cca9-c14e-4bf7-b5f8-934dafb64342" providerId="ADAL" clId="{083516C5-C029-4D07-AE6F-2088F4ED0290}" dt="2022-11-27T15:52:28.532" v="3"/>
        <pc:sldMkLst>
          <pc:docMk/>
          <pc:sldMk cId="8666893" sldId="386"/>
        </pc:sldMkLst>
      </pc:sldChg>
      <pc:sldChg chg="del">
        <pc:chgData name="Elena Carrascosa" userId="e121cca9-c14e-4bf7-b5f8-934dafb64342" providerId="ADAL" clId="{083516C5-C029-4D07-AE6F-2088F4ED0290}" dt="2022-11-27T15:52:33.379" v="4" actId="47"/>
        <pc:sldMkLst>
          <pc:docMk/>
          <pc:sldMk cId="1910061823" sldId="387"/>
        </pc:sldMkLst>
      </pc:sldChg>
      <pc:sldChg chg="del">
        <pc:chgData name="Elena Carrascosa" userId="e121cca9-c14e-4bf7-b5f8-934dafb64342" providerId="ADAL" clId="{083516C5-C029-4D07-AE6F-2088F4ED0290}" dt="2022-11-27T15:52:33.379" v="4" actId="47"/>
        <pc:sldMkLst>
          <pc:docMk/>
          <pc:sldMk cId="3629553300" sldId="388"/>
        </pc:sldMkLst>
      </pc:sldChg>
      <pc:sldChg chg="del">
        <pc:chgData name="Elena Carrascosa" userId="e121cca9-c14e-4bf7-b5f8-934dafb64342" providerId="ADAL" clId="{083516C5-C029-4D07-AE6F-2088F4ED0290}" dt="2022-11-27T15:52:33.379" v="4" actId="47"/>
        <pc:sldMkLst>
          <pc:docMk/>
          <pc:sldMk cId="2156932644" sldId="389"/>
        </pc:sldMkLst>
      </pc:sldChg>
      <pc:sldChg chg="del">
        <pc:chgData name="Elena Carrascosa" userId="e121cca9-c14e-4bf7-b5f8-934dafb64342" providerId="ADAL" clId="{083516C5-C029-4D07-AE6F-2088F4ED0290}" dt="2022-11-27T15:52:33.379" v="4" actId="47"/>
        <pc:sldMkLst>
          <pc:docMk/>
          <pc:sldMk cId="867371099" sldId="390"/>
        </pc:sldMkLst>
      </pc:sldChg>
      <pc:sldChg chg="del">
        <pc:chgData name="Elena Carrascosa" userId="e121cca9-c14e-4bf7-b5f8-934dafb64342" providerId="ADAL" clId="{083516C5-C029-4D07-AE6F-2088F4ED0290}" dt="2022-11-27T15:52:33.379" v="4" actId="47"/>
        <pc:sldMkLst>
          <pc:docMk/>
          <pc:sldMk cId="62119288" sldId="391"/>
        </pc:sldMkLst>
      </pc:sldChg>
      <pc:sldChg chg="del">
        <pc:chgData name="Elena Carrascosa" userId="e121cca9-c14e-4bf7-b5f8-934dafb64342" providerId="ADAL" clId="{083516C5-C029-4D07-AE6F-2088F4ED0290}" dt="2022-11-27T15:52:33.379" v="4" actId="47"/>
        <pc:sldMkLst>
          <pc:docMk/>
          <pc:sldMk cId="1526405591" sldId="392"/>
        </pc:sldMkLst>
      </pc:sldChg>
      <pc:sldChg chg="del">
        <pc:chgData name="Elena Carrascosa" userId="e121cca9-c14e-4bf7-b5f8-934dafb64342" providerId="ADAL" clId="{083516C5-C029-4D07-AE6F-2088F4ED0290}" dt="2022-11-27T15:52:33.379" v="4" actId="47"/>
        <pc:sldMkLst>
          <pc:docMk/>
          <pc:sldMk cId="496231343" sldId="393"/>
        </pc:sldMkLst>
      </pc:sldChg>
      <pc:sldChg chg="del">
        <pc:chgData name="Elena Carrascosa" userId="e121cca9-c14e-4bf7-b5f8-934dafb64342" providerId="ADAL" clId="{083516C5-C029-4D07-AE6F-2088F4ED0290}" dt="2022-11-27T15:52:33.379" v="4" actId="47"/>
        <pc:sldMkLst>
          <pc:docMk/>
          <pc:sldMk cId="3164275049" sldId="394"/>
        </pc:sldMkLst>
      </pc:sldChg>
      <pc:sldChg chg="del">
        <pc:chgData name="Elena Carrascosa" userId="e121cca9-c14e-4bf7-b5f8-934dafb64342" providerId="ADAL" clId="{083516C5-C029-4D07-AE6F-2088F4ED0290}" dt="2022-11-27T15:52:33.379" v="4" actId="47"/>
        <pc:sldMkLst>
          <pc:docMk/>
          <pc:sldMk cId="2615041091" sldId="395"/>
        </pc:sldMkLst>
      </pc:sldChg>
      <pc:sldChg chg="del">
        <pc:chgData name="Elena Carrascosa" userId="e121cca9-c14e-4bf7-b5f8-934dafb64342" providerId="ADAL" clId="{083516C5-C029-4D07-AE6F-2088F4ED0290}" dt="2022-11-27T15:52:33.379" v="4" actId="47"/>
        <pc:sldMkLst>
          <pc:docMk/>
          <pc:sldMk cId="2599039049" sldId="396"/>
        </pc:sldMkLst>
      </pc:sldChg>
      <pc:sldChg chg="del">
        <pc:chgData name="Elena Carrascosa" userId="e121cca9-c14e-4bf7-b5f8-934dafb64342" providerId="ADAL" clId="{083516C5-C029-4D07-AE6F-2088F4ED0290}" dt="2022-11-27T15:52:33.379" v="4" actId="47"/>
        <pc:sldMkLst>
          <pc:docMk/>
          <pc:sldMk cId="3819651727" sldId="397"/>
        </pc:sldMkLst>
      </pc:sldChg>
      <pc:sldChg chg="del">
        <pc:chgData name="Elena Carrascosa" userId="e121cca9-c14e-4bf7-b5f8-934dafb64342" providerId="ADAL" clId="{083516C5-C029-4D07-AE6F-2088F4ED0290}" dt="2022-11-27T15:52:33.379" v="4" actId="47"/>
        <pc:sldMkLst>
          <pc:docMk/>
          <pc:sldMk cId="3273490045" sldId="398"/>
        </pc:sldMkLst>
      </pc:sldChg>
      <pc:sldChg chg="del">
        <pc:chgData name="Elena Carrascosa" userId="e121cca9-c14e-4bf7-b5f8-934dafb64342" providerId="ADAL" clId="{083516C5-C029-4D07-AE6F-2088F4ED0290}" dt="2022-11-27T15:52:33.379" v="4" actId="47"/>
        <pc:sldMkLst>
          <pc:docMk/>
          <pc:sldMk cId="2647033637" sldId="399"/>
        </pc:sldMkLst>
      </pc:sldChg>
      <pc:sldChg chg="del">
        <pc:chgData name="Elena Carrascosa" userId="e121cca9-c14e-4bf7-b5f8-934dafb64342" providerId="ADAL" clId="{083516C5-C029-4D07-AE6F-2088F4ED0290}" dt="2022-11-27T15:52:33.379" v="4" actId="47"/>
        <pc:sldMkLst>
          <pc:docMk/>
          <pc:sldMk cId="939188836" sldId="400"/>
        </pc:sldMkLst>
      </pc:sldChg>
      <pc:sldChg chg="add">
        <pc:chgData name="Elena Carrascosa" userId="e121cca9-c14e-4bf7-b5f8-934dafb64342" providerId="ADAL" clId="{083516C5-C029-4D07-AE6F-2088F4ED0290}" dt="2022-11-27T15:52:28.532" v="3"/>
        <pc:sldMkLst>
          <pc:docMk/>
          <pc:sldMk cId="1051307597" sldId="401"/>
        </pc:sldMkLst>
      </pc:sldChg>
      <pc:sldChg chg="add">
        <pc:chgData name="Elena Carrascosa" userId="e121cca9-c14e-4bf7-b5f8-934dafb64342" providerId="ADAL" clId="{083516C5-C029-4D07-AE6F-2088F4ED0290}" dt="2022-11-27T15:52:28.532" v="3"/>
        <pc:sldMkLst>
          <pc:docMk/>
          <pc:sldMk cId="0" sldId="402"/>
        </pc:sldMkLst>
      </pc:sldChg>
      <pc:sldChg chg="add">
        <pc:chgData name="Elena Carrascosa" userId="e121cca9-c14e-4bf7-b5f8-934dafb64342" providerId="ADAL" clId="{083516C5-C029-4D07-AE6F-2088F4ED0290}" dt="2022-11-27T15:52:28.532" v="3"/>
        <pc:sldMkLst>
          <pc:docMk/>
          <pc:sldMk cId="1643652307" sldId="403"/>
        </pc:sldMkLst>
      </pc:sldChg>
      <pc:sldChg chg="add">
        <pc:chgData name="Elena Carrascosa" userId="e121cca9-c14e-4bf7-b5f8-934dafb64342" providerId="ADAL" clId="{083516C5-C029-4D07-AE6F-2088F4ED0290}" dt="2022-11-27T15:52:28.532" v="3"/>
        <pc:sldMkLst>
          <pc:docMk/>
          <pc:sldMk cId="3770496438" sldId="404"/>
        </pc:sldMkLst>
      </pc:sldChg>
      <pc:sldChg chg="add">
        <pc:chgData name="Elena Carrascosa" userId="e121cca9-c14e-4bf7-b5f8-934dafb64342" providerId="ADAL" clId="{083516C5-C029-4D07-AE6F-2088F4ED0290}" dt="2022-11-27T15:52:28.532" v="3"/>
        <pc:sldMkLst>
          <pc:docMk/>
          <pc:sldMk cId="0" sldId="40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8016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4711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5997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4663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627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0172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9668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62ad5b4435_6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62ad5b4435_61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26"/>
        <p:cNvGrpSpPr/>
        <p:nvPr/>
      </p:nvGrpSpPr>
      <p:grpSpPr>
        <a:xfrm>
          <a:off x="0" y="0"/>
          <a:ext cx="0" cy="0"/>
          <a:chOff x="0" y="0"/>
          <a:chExt cx="0" cy="0"/>
        </a:xfrm>
      </p:grpSpPr>
      <p:pic>
        <p:nvPicPr>
          <p:cNvPr id="27" name="Google Shape;27;p6"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 name="Google Shape;28;p6"/>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9" name="Google Shape;29;p6"/>
          <p:cNvSpPr txBox="1">
            <a:spLocks noGrp="1"/>
          </p:cNvSpPr>
          <p:nvPr>
            <p:ph type="body" idx="1"/>
          </p:nvPr>
        </p:nvSpPr>
        <p:spPr>
          <a:xfrm>
            <a:off x="457200" y="2211825"/>
            <a:ext cx="2675100" cy="263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0" name="Google Shape;30;p6"/>
          <p:cNvSpPr txBox="1">
            <a:spLocks noGrp="1"/>
          </p:cNvSpPr>
          <p:nvPr>
            <p:ph type="body" idx="2"/>
          </p:nvPr>
        </p:nvSpPr>
        <p:spPr>
          <a:xfrm>
            <a:off x="3293406" y="2211825"/>
            <a:ext cx="2675100" cy="263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1" name="Google Shape;31;p6"/>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rectangle">
  <p:cSld name="BLANK_1">
    <p:bg>
      <p:bgPr>
        <a:blipFill>
          <a:blip r:embed="rId2">
            <a:alphaModFix/>
          </a:blip>
          <a:stretch>
            <a:fillRect/>
          </a:stretch>
        </a:blipFill>
        <a:effectLst/>
      </p:bgPr>
    </p:bg>
    <p:spTree>
      <p:nvGrpSpPr>
        <p:cNvPr id="1" name="Shape 50"/>
        <p:cNvGrpSpPr/>
        <p:nvPr/>
      </p:nvGrpSpPr>
      <p:grpSpPr>
        <a:xfrm>
          <a:off x="0" y="0"/>
          <a:ext cx="0" cy="0"/>
          <a:chOff x="0" y="0"/>
          <a:chExt cx="0" cy="0"/>
        </a:xfrm>
      </p:grpSpPr>
      <p:pic>
        <p:nvPicPr>
          <p:cNvPr id="51" name="Google Shape;51;p11" descr="paint_transparent3.png"/>
          <p:cNvPicPr preferRelativeResize="0"/>
          <p:nvPr/>
        </p:nvPicPr>
        <p:blipFill>
          <a:blip r:embed="rId3">
            <a:alphaModFix/>
          </a:blip>
          <a:stretch>
            <a:fillRect/>
          </a:stretch>
        </p:blipFill>
        <p:spPr>
          <a:xfrm>
            <a:off x="0" y="0"/>
            <a:ext cx="9144000" cy="5143503"/>
          </a:xfrm>
          <a:prstGeom prst="rect">
            <a:avLst/>
          </a:prstGeom>
          <a:noFill/>
          <a:ln>
            <a:noFill/>
          </a:ln>
        </p:spPr>
      </p:pic>
      <p:sp>
        <p:nvSpPr>
          <p:cNvPr id="52" name="Google Shape;52;p11"/>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lvl1pPr lvl="0" algn="ctr" rtl="0">
              <a:buNone/>
              <a:defRPr>
                <a:solidFill>
                  <a:srgbClr val="999999"/>
                </a:solidFill>
              </a:defRPr>
            </a:lvl1pPr>
            <a:lvl2pPr lvl="1" algn="ctr" rtl="0">
              <a:buNone/>
              <a:defRPr>
                <a:solidFill>
                  <a:srgbClr val="999999"/>
                </a:solidFill>
              </a:defRPr>
            </a:lvl2pPr>
            <a:lvl3pPr lvl="2" algn="ctr" rtl="0">
              <a:buNone/>
              <a:defRPr>
                <a:solidFill>
                  <a:srgbClr val="999999"/>
                </a:solidFill>
              </a:defRPr>
            </a:lvl3pPr>
            <a:lvl4pPr lvl="3" algn="ctr" rtl="0">
              <a:buNone/>
              <a:defRPr>
                <a:solidFill>
                  <a:srgbClr val="999999"/>
                </a:solidFill>
              </a:defRPr>
            </a:lvl4pPr>
            <a:lvl5pPr lvl="4" algn="ctr" rtl="0">
              <a:buNone/>
              <a:defRPr>
                <a:solidFill>
                  <a:srgbClr val="999999"/>
                </a:solidFill>
              </a:defRPr>
            </a:lvl5pPr>
            <a:lvl6pPr lvl="5" algn="ctr" rtl="0">
              <a:buNone/>
              <a:defRPr>
                <a:solidFill>
                  <a:srgbClr val="999999"/>
                </a:solidFill>
              </a:defRPr>
            </a:lvl6pPr>
            <a:lvl7pPr lvl="6" algn="ctr" rtl="0">
              <a:buNone/>
              <a:defRPr>
                <a:solidFill>
                  <a:srgbClr val="999999"/>
                </a:solidFill>
              </a:defRPr>
            </a:lvl7pPr>
            <a:lvl8pPr lvl="7" algn="ctr" rtl="0">
              <a:buNone/>
              <a:defRPr>
                <a:solidFill>
                  <a:srgbClr val="999999"/>
                </a:solidFill>
              </a:defRPr>
            </a:lvl8pPr>
            <a:lvl9pPr lvl="8" algn="ctr" rtl="0">
              <a:buNone/>
              <a:defRPr>
                <a:solidFill>
                  <a:srgbClr val="999999"/>
                </a:solidFill>
              </a:defRPr>
            </a:lvl9pPr>
          </a:lstStyle>
          <a:p>
            <a:pPr marL="0" lvl="0" indent="0" algn="ct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FF1524-2237-42B5-8AB1-BE1B2464D6BA}"/>
              </a:ext>
            </a:extLst>
          </p:cNvPr>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F11EB6A-4559-4E64-94A9-93313FDA5C1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276D52-F14B-4C93-BBD3-4E35D0B5AD83}"/>
              </a:ext>
            </a:extLst>
          </p:cNvPr>
          <p:cNvSpPr>
            <a:spLocks noGrp="1"/>
          </p:cNvSpPr>
          <p:nvPr>
            <p:ph type="dt" sz="half" idx="10"/>
          </p:nvPr>
        </p:nvSpPr>
        <p:spPr/>
        <p:txBody>
          <a:bodyPr/>
          <a:lstStyle/>
          <a:p>
            <a:fld id="{2B14E151-FF50-4CD7-9C39-F752F23CF910}" type="datetimeFigureOut">
              <a:rPr lang="es-ES" smtClean="0"/>
              <a:t>26/3/24</a:t>
            </a:fld>
            <a:endParaRPr lang="es-ES"/>
          </a:p>
        </p:txBody>
      </p:sp>
      <p:sp>
        <p:nvSpPr>
          <p:cNvPr id="5" name="Marcador de pie de página 4">
            <a:extLst>
              <a:ext uri="{FF2B5EF4-FFF2-40B4-BE49-F238E27FC236}">
                <a16:creationId xmlns:a16="http://schemas.microsoft.com/office/drawing/2014/main" id="{10D8D4AC-5E9A-400F-B3DB-8927CC4BAE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6BDBF7-4733-42AD-9EEF-D691133A820A}"/>
              </a:ext>
            </a:extLst>
          </p:cNvPr>
          <p:cNvSpPr>
            <a:spLocks noGrp="1"/>
          </p:cNvSpPr>
          <p:nvPr>
            <p:ph type="sldNum" sz="quarter" idx="12"/>
          </p:nvPr>
        </p:nvSpPr>
        <p:spPr/>
        <p:txBody>
          <a:bodyPr/>
          <a:lstStyle/>
          <a:p>
            <a:fld id="{C54F8B0B-0394-4A8E-987A-E1ED8C7F2FE2}" type="slidenum">
              <a:rPr lang="es-ES" smtClean="0"/>
              <a:t>‹Nº›</a:t>
            </a:fld>
            <a:endParaRPr lang="es-ES"/>
          </a:p>
        </p:txBody>
      </p:sp>
    </p:spTree>
    <p:extLst>
      <p:ext uri="{BB962C8B-B14F-4D97-AF65-F5344CB8AC3E}">
        <p14:creationId xmlns:p14="http://schemas.microsoft.com/office/powerpoint/2010/main" val="34760957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CCCCC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1348975"/>
            <a:ext cx="5511300" cy="857400"/>
          </a:xfrm>
          <a:prstGeom prst="rect">
            <a:avLst/>
          </a:prstGeom>
          <a:noFill/>
          <a:ln>
            <a:noFill/>
          </a:ln>
        </p:spPr>
        <p:txBody>
          <a:bodyPr spcFirstLastPara="1" wrap="square" lIns="91425" tIns="91425" rIns="91425" bIns="91425" anchor="b" anchorCtr="0">
            <a:noAutofit/>
          </a:bodyPr>
          <a:lstStyle>
            <a:lvl1pPr lvl="0">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1pPr>
            <a:lvl2pPr lvl="1">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2pPr>
            <a:lvl3pPr lvl="2">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3pPr>
            <a:lvl4pPr lvl="3">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4pPr>
            <a:lvl5pPr lvl="4">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5pPr>
            <a:lvl6pPr lvl="5">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6pPr>
            <a:lvl7pPr lvl="6">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7pPr>
            <a:lvl8pPr lvl="7">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8pPr>
            <a:lvl9pPr lvl="8">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9pPr>
          </a:lstStyle>
          <a:p>
            <a:endParaRPr/>
          </a:p>
        </p:txBody>
      </p:sp>
      <p:sp>
        <p:nvSpPr>
          <p:cNvPr id="7" name="Google Shape;7;p1"/>
          <p:cNvSpPr txBox="1">
            <a:spLocks noGrp="1"/>
          </p:cNvSpPr>
          <p:nvPr>
            <p:ph type="body" idx="1"/>
          </p:nvPr>
        </p:nvSpPr>
        <p:spPr>
          <a:xfrm>
            <a:off x="457200" y="2244400"/>
            <a:ext cx="5511300" cy="2605200"/>
          </a:xfrm>
          <a:prstGeom prst="rect">
            <a:avLst/>
          </a:prstGeom>
          <a:noFill/>
          <a:ln>
            <a:noFill/>
          </a:ln>
        </p:spPr>
        <p:txBody>
          <a:bodyPr spcFirstLastPara="1" wrap="square" lIns="91425" tIns="91425" rIns="91425" bIns="91425" anchor="t" anchorCtr="0">
            <a:noAutofit/>
          </a:bodyPr>
          <a:lstStyle>
            <a:lvl1pPr marL="457200" lvl="0" indent="-342900">
              <a:spcBef>
                <a:spcPts val="600"/>
              </a:spcBef>
              <a:spcAft>
                <a:spcPts val="0"/>
              </a:spcAft>
              <a:buClr>
                <a:schemeClr val="lt2"/>
              </a:buClr>
              <a:buSzPts val="1800"/>
              <a:buFont typeface="Lato"/>
              <a:buChar char="×"/>
              <a:defRPr sz="1800">
                <a:solidFill>
                  <a:schemeClr val="dk2"/>
                </a:solidFill>
                <a:latin typeface="Lato"/>
                <a:ea typeface="Lato"/>
                <a:cs typeface="Lato"/>
                <a:sym typeface="Lato"/>
              </a:defRPr>
            </a:lvl1pPr>
            <a:lvl2pPr marL="914400" lvl="1" indent="-342900">
              <a:spcBef>
                <a:spcPts val="0"/>
              </a:spcBef>
              <a:spcAft>
                <a:spcPts val="0"/>
              </a:spcAft>
              <a:buClr>
                <a:schemeClr val="lt2"/>
              </a:buClr>
              <a:buSzPts val="1800"/>
              <a:buFont typeface="Lato"/>
              <a:buChar char="×"/>
              <a:defRPr sz="1800">
                <a:solidFill>
                  <a:schemeClr val="dk2"/>
                </a:solidFill>
                <a:latin typeface="Lato"/>
                <a:ea typeface="Lato"/>
                <a:cs typeface="Lato"/>
                <a:sym typeface="Lato"/>
              </a:defRPr>
            </a:lvl2pPr>
            <a:lvl3pPr marL="1371600" lvl="2" indent="-342900">
              <a:spcBef>
                <a:spcPts val="0"/>
              </a:spcBef>
              <a:spcAft>
                <a:spcPts val="0"/>
              </a:spcAft>
              <a:buClr>
                <a:schemeClr val="lt2"/>
              </a:buClr>
              <a:buSzPts val="1800"/>
              <a:buFont typeface="Lato"/>
              <a:buChar char="×"/>
              <a:defRPr sz="1800">
                <a:solidFill>
                  <a:schemeClr val="dk2"/>
                </a:solidFill>
                <a:latin typeface="Lato"/>
                <a:ea typeface="Lato"/>
                <a:cs typeface="Lato"/>
                <a:sym typeface="Lato"/>
              </a:defRPr>
            </a:lvl3pPr>
            <a:lvl4pPr marL="1828800" lvl="3"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4pPr>
            <a:lvl5pPr marL="2286000" lvl="4"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5pPr>
            <a:lvl6pPr marL="2743200" lvl="5"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6pPr>
            <a:lvl7pPr marL="3200400" lvl="6"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7pPr>
            <a:lvl8pPr marL="3657600" lvl="7"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8pPr>
            <a:lvl9pPr marL="4114800" lvl="8"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80584" y="4673651"/>
            <a:ext cx="548700" cy="393600"/>
          </a:xfrm>
          <a:prstGeom prst="rect">
            <a:avLst/>
          </a:prstGeom>
          <a:noFill/>
          <a:ln>
            <a:noFill/>
          </a:ln>
        </p:spPr>
        <p:txBody>
          <a:bodyPr spcFirstLastPara="1" wrap="square" lIns="91425" tIns="91425" rIns="91425" bIns="91425" anchor="ctr" anchorCtr="0">
            <a:noAutofit/>
          </a:bodyPr>
          <a:lstStyle>
            <a:lvl1pPr lvl="0" algn="r">
              <a:buNone/>
              <a:defRPr sz="1800">
                <a:solidFill>
                  <a:schemeClr val="lt1"/>
                </a:solidFill>
                <a:latin typeface="Lato"/>
                <a:ea typeface="Lato"/>
                <a:cs typeface="Lato"/>
                <a:sym typeface="Lato"/>
              </a:defRPr>
            </a:lvl1pPr>
            <a:lvl2pPr lvl="1" algn="r">
              <a:buNone/>
              <a:defRPr sz="1800">
                <a:solidFill>
                  <a:schemeClr val="lt1"/>
                </a:solidFill>
                <a:latin typeface="Lato"/>
                <a:ea typeface="Lato"/>
                <a:cs typeface="Lato"/>
                <a:sym typeface="Lato"/>
              </a:defRPr>
            </a:lvl2pPr>
            <a:lvl3pPr lvl="2" algn="r">
              <a:buNone/>
              <a:defRPr sz="1800">
                <a:solidFill>
                  <a:schemeClr val="lt1"/>
                </a:solidFill>
                <a:latin typeface="Lato"/>
                <a:ea typeface="Lato"/>
                <a:cs typeface="Lato"/>
                <a:sym typeface="Lato"/>
              </a:defRPr>
            </a:lvl3pPr>
            <a:lvl4pPr lvl="3" algn="r">
              <a:buNone/>
              <a:defRPr sz="1800">
                <a:solidFill>
                  <a:schemeClr val="lt1"/>
                </a:solidFill>
                <a:latin typeface="Lato"/>
                <a:ea typeface="Lato"/>
                <a:cs typeface="Lato"/>
                <a:sym typeface="Lato"/>
              </a:defRPr>
            </a:lvl4pPr>
            <a:lvl5pPr lvl="4" algn="r">
              <a:buNone/>
              <a:defRPr sz="1800">
                <a:solidFill>
                  <a:schemeClr val="lt1"/>
                </a:solidFill>
                <a:latin typeface="Lato"/>
                <a:ea typeface="Lato"/>
                <a:cs typeface="Lato"/>
                <a:sym typeface="Lato"/>
              </a:defRPr>
            </a:lvl5pPr>
            <a:lvl6pPr lvl="5" algn="r">
              <a:buNone/>
              <a:defRPr sz="1800">
                <a:solidFill>
                  <a:schemeClr val="lt1"/>
                </a:solidFill>
                <a:latin typeface="Lato"/>
                <a:ea typeface="Lato"/>
                <a:cs typeface="Lato"/>
                <a:sym typeface="Lato"/>
              </a:defRPr>
            </a:lvl6pPr>
            <a:lvl7pPr lvl="6" algn="r">
              <a:buNone/>
              <a:defRPr sz="1800">
                <a:solidFill>
                  <a:schemeClr val="lt1"/>
                </a:solidFill>
                <a:latin typeface="Lato"/>
                <a:ea typeface="Lato"/>
                <a:cs typeface="Lato"/>
                <a:sym typeface="Lato"/>
              </a:defRPr>
            </a:lvl7pPr>
            <a:lvl8pPr lvl="7" algn="r">
              <a:buNone/>
              <a:defRPr sz="1800">
                <a:solidFill>
                  <a:schemeClr val="lt1"/>
                </a:solidFill>
                <a:latin typeface="Lato"/>
                <a:ea typeface="Lato"/>
                <a:cs typeface="Lato"/>
                <a:sym typeface="Lato"/>
              </a:defRPr>
            </a:lvl8pPr>
            <a:lvl9pPr lvl="8" algn="r">
              <a:buNone/>
              <a:defRPr sz="18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52" r:id="rId1"/>
    <p:sldLayoutId id="2147483657" r:id="rId2"/>
    <p:sldLayoutId id="2147483660"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54DAA9F-217C-7FB4-E3DF-F67B7F3758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CuadroTexto 5">
            <a:extLst>
              <a:ext uri="{FF2B5EF4-FFF2-40B4-BE49-F238E27FC236}">
                <a16:creationId xmlns:a16="http://schemas.microsoft.com/office/drawing/2014/main" id="{188CF659-CFFE-4ED8-93A8-0CF98C3A7DE0}"/>
              </a:ext>
            </a:extLst>
          </p:cNvPr>
          <p:cNvSpPr txBox="1"/>
          <p:nvPr/>
        </p:nvSpPr>
        <p:spPr>
          <a:xfrm>
            <a:off x="1446812" y="3762994"/>
            <a:ext cx="4877789" cy="438582"/>
          </a:xfrm>
          <a:prstGeom prst="rect">
            <a:avLst/>
          </a:prstGeom>
          <a:noFill/>
        </p:spPr>
        <p:txBody>
          <a:bodyPr wrap="square" rtlCol="0">
            <a:spAutoFit/>
          </a:bodyPr>
          <a:lstStyle/>
          <a:p>
            <a:r>
              <a:rPr lang="es-ES" sz="2250" dirty="0">
                <a:latin typeface="Georgia" panose="02040502050405020303" pitchFamily="18" charset="0"/>
              </a:rPr>
              <a:t>CATEGORÍA: CEOS por el FUTURO</a:t>
            </a:r>
          </a:p>
        </p:txBody>
      </p:sp>
    </p:spTree>
    <p:extLst>
      <p:ext uri="{BB962C8B-B14F-4D97-AF65-F5344CB8AC3E}">
        <p14:creationId xmlns:p14="http://schemas.microsoft.com/office/powerpoint/2010/main" val="2393956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457200" y="434575"/>
            <a:ext cx="55113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CEO por el futuro</a:t>
            </a:r>
            <a:endParaRPr dirty="0"/>
          </a:p>
        </p:txBody>
      </p:sp>
      <p:sp>
        <p:nvSpPr>
          <p:cNvPr id="66" name="Google Shape;66;p14"/>
          <p:cNvSpPr txBox="1">
            <a:spLocks noGrp="1"/>
          </p:cNvSpPr>
          <p:nvPr>
            <p:ph type="body" idx="2"/>
          </p:nvPr>
        </p:nvSpPr>
        <p:spPr>
          <a:xfrm>
            <a:off x="501803" y="2322839"/>
            <a:ext cx="5836550" cy="2637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s-ES" sz="1200" b="1" dirty="0"/>
              <a:t>¿QUÉ VALORAMOS?</a:t>
            </a:r>
            <a:br>
              <a:rPr lang="es-ES" sz="1200" b="1" dirty="0"/>
            </a:br>
            <a:endParaRPr sz="1200" dirty="0"/>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La consistencia del candidato propuesto: coherencia entre las palabras y acciones que conforman la marca personal del directivo, así como la capacidad para inspirar y promover cambios reales y positivos en su entorno profesional.</a:t>
            </a:r>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Trayectoria.</a:t>
            </a:r>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Compromiso de la alta dirección.</a:t>
            </a:r>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Integración de los valores del nuevo liderazgo en la estrategia de la compañía</a:t>
            </a:r>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Descripción de las acciones llevadas a cabo.</a:t>
            </a:r>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Difusión y resultados.</a:t>
            </a:r>
          </a:p>
          <a:p>
            <a:pPr marL="0" lvl="0" indent="0" algn="l" rtl="0">
              <a:spcBef>
                <a:spcPts val="600"/>
              </a:spcBef>
              <a:spcAft>
                <a:spcPts val="0"/>
              </a:spcAft>
              <a:buClr>
                <a:schemeClr val="dk1"/>
              </a:buClr>
              <a:buSzPts val="1100"/>
              <a:buFont typeface="Arial"/>
              <a:buNone/>
            </a:pPr>
            <a:endParaRPr lang="es-ES" sz="1200" b="1" dirty="0"/>
          </a:p>
        </p:txBody>
      </p:sp>
      <p:sp>
        <p:nvSpPr>
          <p:cNvPr id="67" name="Google Shape;67;p14"/>
          <p:cNvSpPr txBox="1">
            <a:spLocks noGrp="1"/>
          </p:cNvSpPr>
          <p:nvPr>
            <p:ph type="body" idx="1"/>
          </p:nvPr>
        </p:nvSpPr>
        <p:spPr>
          <a:xfrm>
            <a:off x="457199" y="1297425"/>
            <a:ext cx="5697416" cy="2637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s-ES" sz="1400" b="1" dirty="0"/>
              <a:t>Engloban esta categoría aquellos CEOS visionarios, capaces de saber interpretar las corrientes y tendencias, e incluso anticiparse a ellas ofreciendo propuestas para mejorar la sociedad.</a:t>
            </a:r>
            <a:endParaRPr sz="1400" dirty="0"/>
          </a:p>
        </p:txBody>
      </p:sp>
      <p:sp>
        <p:nvSpPr>
          <p:cNvPr id="69" name="Google Shape;69;p14"/>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extLst>
              <p:ext uri="{D42A27DB-BD31-4B8C-83A1-F6EECF244321}">
                <p14:modId xmlns:p14="http://schemas.microsoft.com/office/powerpoint/2010/main" val="1242450288"/>
              </p:ext>
            </p:extLst>
          </p:nvPr>
        </p:nvGraphicFramePr>
        <p:xfrm>
          <a:off x="457198" y="2482910"/>
          <a:ext cx="5511800" cy="213360"/>
        </p:xfrm>
        <a:graphic>
          <a:graphicData uri="http://schemas.openxmlformats.org/drawingml/2006/table">
            <a:tbl>
              <a:tblPr/>
              <a:tblGrid>
                <a:gridCol w="25400">
                  <a:extLst>
                    <a:ext uri="{9D8B030D-6E8A-4147-A177-3AD203B41FA5}">
                      <a16:colId xmlns:a16="http://schemas.microsoft.com/office/drawing/2014/main" val="2439385040"/>
                    </a:ext>
                  </a:extLst>
                </a:gridCol>
                <a:gridCol w="5486400">
                  <a:extLst>
                    <a:ext uri="{9D8B030D-6E8A-4147-A177-3AD203B41FA5}">
                      <a16:colId xmlns:a16="http://schemas.microsoft.com/office/drawing/2014/main" val="1175733153"/>
                    </a:ext>
                  </a:extLst>
                </a:gridCol>
              </a:tblGrid>
              <a:tr h="0">
                <a:tc>
                  <a:txBody>
                    <a:bodyPr/>
                    <a:lstStyle/>
                    <a:p>
                      <a:endParaRPr lang="es-ES">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AutoNum type="arabicPeriod"/>
                      </a:pPr>
                      <a:endParaRPr lang="es-ES" dirty="0">
                        <a:solidFill>
                          <a:srgbClr val="3B3F44"/>
                        </a:solidFill>
                        <a:effectLst/>
                        <a:latin typeface="Georgia" panose="02040502050405020303" pitchFamily="18"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501804" y="339492"/>
            <a:ext cx="5511799" cy="857400"/>
          </a:xfrm>
          <a:prstGeom prst="rect">
            <a:avLst/>
          </a:prstGeom>
        </p:spPr>
        <p:txBody>
          <a:bodyPr spcFirstLastPara="1" vert="horz" wrap="square" lIns="91425" tIns="91425" rIns="91425" bIns="91425" rtlCol="0" anchor="b" anchorCtr="0">
            <a:noAutofit/>
          </a:bodyPr>
          <a:lstStyle/>
          <a:p>
            <a:r>
              <a:rPr lang="en" dirty="0"/>
              <a:t>Sistema de puntuación</a:t>
            </a:r>
            <a:endParaRPr dirty="0"/>
          </a:p>
        </p:txBody>
      </p:sp>
      <p:sp>
        <p:nvSpPr>
          <p:cNvPr id="66" name="Google Shape;66;p14"/>
          <p:cNvSpPr txBox="1">
            <a:spLocks noGrp="1"/>
          </p:cNvSpPr>
          <p:nvPr>
            <p:ph type="body" idx="2"/>
          </p:nvPr>
        </p:nvSpPr>
        <p:spPr>
          <a:xfrm>
            <a:off x="611533" y="2019049"/>
            <a:ext cx="6431633" cy="2637900"/>
          </a:xfrm>
          <a:prstGeom prst="rect">
            <a:avLst/>
          </a:prstGeom>
        </p:spPr>
        <p:txBody>
          <a:bodyPr spcFirstLastPara="1" vert="horz" wrap="square" lIns="91425" tIns="91425" rIns="91425" bIns="91425" rtlCol="0" anchor="t" anchorCtr="0">
            <a:noAutofit/>
          </a:bodyPr>
          <a:lstStyle/>
          <a:p>
            <a:pPr marL="0" indent="0">
              <a:lnSpc>
                <a:spcPct val="150000"/>
              </a:lnSpc>
              <a:spcBef>
                <a:spcPts val="0"/>
              </a:spcBef>
              <a:buNone/>
            </a:pPr>
            <a:r>
              <a:rPr lang="es-ES" sz="1200" dirty="0">
                <a:latin typeface="Open Sans" panose="020B0606030504020204" pitchFamily="34" charset="0"/>
                <a:ea typeface="Open Sans" panose="020B0606030504020204" pitchFamily="34" charset="0"/>
                <a:cs typeface="Open Sans" panose="020B0606030504020204" pitchFamily="34" charset="0"/>
              </a:rPr>
              <a:t>• </a:t>
            </a:r>
            <a:r>
              <a:rPr lang="es-ES" sz="1050" dirty="0">
                <a:latin typeface="Open Sans" panose="020B0606030504020204" pitchFamily="34" charset="0"/>
                <a:ea typeface="Open Sans" panose="020B0606030504020204" pitchFamily="34" charset="0"/>
                <a:cs typeface="Open Sans" panose="020B0606030504020204" pitchFamily="34" charset="0"/>
              </a:rPr>
              <a:t>COMPROMISO DEL LÍDER: 35% (apartados 1 y 2 del formulario).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RESULTADOS EN LA ORGANIZACIÓN: 25% (apartados 3, 4 y 5 del formulario).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DIVULGACIÓN: 15% (apartado 5 del formulario).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IMPACTO EN LA SOCIEDAD: 25% (apartado 4 del formulario).</a:t>
            </a:r>
          </a:p>
          <a:p>
            <a:pPr marL="0" indent="0">
              <a:lnSpc>
                <a:spcPct val="150000"/>
              </a:lnSpc>
              <a:spcBef>
                <a:spcPts val="0"/>
              </a:spcBef>
              <a:buNone/>
            </a:pPr>
            <a:endParaRPr lang="es-ES" sz="105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La valoración de cada uno de los criterios anteriores se realizará en base al nivel de evidencia: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0 - 10% Ninguna evidencia o evidencia anecdótica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15 - 35% Alguna evidencia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40 - 60% Evidencia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65 - 85% Evidencia clara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90 - 100% Evidencia total</a:t>
            </a:r>
            <a:endParaRPr sz="1050" b="1" dirty="0">
              <a:latin typeface="Open Sans" panose="020B0606030504020204" pitchFamily="34" charset="0"/>
              <a:ea typeface="Open Sans" panose="020B0606030504020204" pitchFamily="34" charset="0"/>
              <a:cs typeface="Open Sans" panose="020B0606030504020204" pitchFamily="34" charset="0"/>
            </a:endParaRPr>
          </a:p>
        </p:txBody>
      </p:sp>
      <p:sp>
        <p:nvSpPr>
          <p:cNvPr id="69" name="Google Shape;69;p14"/>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3</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nvGraphicFramePr>
        <p:xfrm>
          <a:off x="611533" y="1196892"/>
          <a:ext cx="5467400" cy="822960"/>
        </p:xfrm>
        <a:graphic>
          <a:graphicData uri="http://schemas.openxmlformats.org/drawingml/2006/table">
            <a:tbl>
              <a:tblPr/>
              <a:tblGrid>
                <a:gridCol w="25400">
                  <a:extLst>
                    <a:ext uri="{9D8B030D-6E8A-4147-A177-3AD203B41FA5}">
                      <a16:colId xmlns:a16="http://schemas.microsoft.com/office/drawing/2014/main" val="2439385040"/>
                    </a:ext>
                  </a:extLst>
                </a:gridCol>
                <a:gridCol w="5442000">
                  <a:extLst>
                    <a:ext uri="{9D8B030D-6E8A-4147-A177-3AD203B41FA5}">
                      <a16:colId xmlns:a16="http://schemas.microsoft.com/office/drawing/2014/main" val="1175733153"/>
                    </a:ext>
                  </a:extLst>
                </a:gridCol>
              </a:tblGrid>
              <a:tr h="822960">
                <a:tc>
                  <a:txBody>
                    <a:bodyPr/>
                    <a:lstStyle/>
                    <a:p>
                      <a:endParaRPr lang="es-ES" sz="1800">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None/>
                      </a:pPr>
                      <a:r>
                        <a:rPr lang="es-ES" sz="1800" dirty="0"/>
                        <a:t>La puntuación final será el resultado de aplicar, con las respectivas ponderaciones, una valoración en los siguientes criterios: </a:t>
                      </a:r>
                      <a:endParaRPr lang="es-ES" sz="1800" dirty="0">
                        <a:solidFill>
                          <a:srgbClr val="3B3F44"/>
                        </a:solidFill>
                        <a:effectLst/>
                        <a:latin typeface="Georgia" panose="02040502050405020303" pitchFamily="18"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Tree>
    <p:extLst>
      <p:ext uri="{BB962C8B-B14F-4D97-AF65-F5344CB8AC3E}">
        <p14:creationId xmlns:p14="http://schemas.microsoft.com/office/powerpoint/2010/main" val="105130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4</a:t>
            </a:fld>
            <a:endParaRPr/>
          </a:p>
        </p:txBody>
      </p:sp>
      <p:sp>
        <p:nvSpPr>
          <p:cNvPr id="10" name="CuadroTexto 9">
            <a:extLst>
              <a:ext uri="{FF2B5EF4-FFF2-40B4-BE49-F238E27FC236}">
                <a16:creationId xmlns:a16="http://schemas.microsoft.com/office/drawing/2014/main" id="{8CDF5234-B9B0-481F-B8B7-E85967CFE474}"/>
              </a:ext>
            </a:extLst>
          </p:cNvPr>
          <p:cNvSpPr txBox="1"/>
          <p:nvPr/>
        </p:nvSpPr>
        <p:spPr>
          <a:xfrm>
            <a:off x="1249207" y="3605926"/>
            <a:ext cx="2783297" cy="400110"/>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p:txBody>
      </p:sp>
      <p:sp>
        <p:nvSpPr>
          <p:cNvPr id="2" name="Elipse 1">
            <a:extLst>
              <a:ext uri="{FF2B5EF4-FFF2-40B4-BE49-F238E27FC236}">
                <a16:creationId xmlns:a16="http://schemas.microsoft.com/office/drawing/2014/main" id="{8892A2C5-8F0F-44BD-95F2-0808179B66D6}"/>
              </a:ext>
            </a:extLst>
          </p:cNvPr>
          <p:cNvSpPr/>
          <p:nvPr/>
        </p:nvSpPr>
        <p:spPr>
          <a:xfrm>
            <a:off x="1249208" y="1604772"/>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299550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5</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766617" y="435639"/>
            <a:ext cx="5899701" cy="2872977"/>
          </a:xfrm>
          <a:prstGeom prst="rect">
            <a:avLst/>
          </a:prstGeom>
        </p:spPr>
        <p:txBody>
          <a:bodyPr spcFirstLastPara="1" vert="horz" wrap="square" lIns="91425" tIns="91425" rIns="91425" bIns="91425" rtlCol="0" anchor="t" anchorCtr="0">
            <a:noAutofit/>
          </a:bodyPr>
          <a:lstStyle/>
          <a:p>
            <a:pPr marL="0" indent="0">
              <a:buNone/>
            </a:pPr>
            <a:r>
              <a:rPr lang="es-ES" b="1" dirty="0"/>
              <a:t>Trayectoria</a:t>
            </a:r>
          </a:p>
          <a:p>
            <a:pPr marL="0" indent="0">
              <a:buNone/>
            </a:pPr>
            <a:endParaRPr lang="es-ES" b="1" dirty="0"/>
          </a:p>
          <a:p>
            <a:pPr marL="0" indent="0">
              <a:buNone/>
            </a:pPr>
            <a:endParaRPr b="1" dirty="0"/>
          </a:p>
          <a:p>
            <a:pPr>
              <a:lnSpc>
                <a:spcPct val="150000"/>
              </a:lnSpc>
            </a:pPr>
            <a:r>
              <a:rPr lang="es-ES" sz="1050" dirty="0">
                <a:latin typeface="Open Sans" panose="020B0606030504020204" pitchFamily="34" charset="0"/>
                <a:ea typeface="Open Sans" panose="020B0606030504020204" pitchFamily="34" charset="0"/>
                <a:cs typeface="Open Sans" panose="020B0606030504020204" pitchFamily="34" charset="0"/>
              </a:rPr>
              <a:t>En este apartado sería interesante señalar su trayectoria profesional, así como la participación en proyectos del ámbito público, privado o tercer sector relacionados con la categoría por la que opta. También sería positivo una breve declaración de un máximo de 300 palabras acerca de su visión personal sobre la relevancia de adoptar un nuevo liderazgo en el seno de las organizaciones y del rol a asumir por la nueva generación de líderes</a:t>
            </a:r>
            <a:endParaRPr lang="es-ES" sz="1050" i="1"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CuadroTexto 1">
            <a:extLst>
              <a:ext uri="{FF2B5EF4-FFF2-40B4-BE49-F238E27FC236}">
                <a16:creationId xmlns:a16="http://schemas.microsoft.com/office/drawing/2014/main" id="{3AC70354-32CA-494B-BD73-3E0BEA1B23F4}"/>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4" name="CuadroTexto 3">
            <a:extLst>
              <a:ext uri="{FF2B5EF4-FFF2-40B4-BE49-F238E27FC236}">
                <a16:creationId xmlns:a16="http://schemas.microsoft.com/office/drawing/2014/main" id="{E355608D-1C64-526F-B01F-C60C24E101AA}"/>
              </a:ext>
            </a:extLst>
          </p:cNvPr>
          <p:cNvSpPr txBox="1"/>
          <p:nvPr/>
        </p:nvSpPr>
        <p:spPr>
          <a:xfrm>
            <a:off x="409102" y="2311926"/>
            <a:ext cx="2783297" cy="1015663"/>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r>
              <a:rPr lang="es-ES" sz="1000" b="1" dirty="0">
                <a:latin typeface="Lato" panose="020F0502020204030203" pitchFamily="34" charset="0"/>
                <a:ea typeface="Lato" panose="020F0502020204030203" pitchFamily="34" charset="0"/>
                <a:cs typeface="Lato" panose="020F0502020204030203" pitchFamily="34" charset="0"/>
              </a:rPr>
              <a:t>FRASE INSPIRADORA DEL CANDIDATO</a:t>
            </a:r>
          </a:p>
        </p:txBody>
      </p:sp>
      <p:sp>
        <p:nvSpPr>
          <p:cNvPr id="5" name="Elipse 4">
            <a:extLst>
              <a:ext uri="{FF2B5EF4-FFF2-40B4-BE49-F238E27FC236}">
                <a16:creationId xmlns:a16="http://schemas.microsoft.com/office/drawing/2014/main" id="{636033C9-B155-95AC-9BE8-BA3A6616AA8B}"/>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6</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Por qué (máximo 300 palabras)</a:t>
            </a:r>
            <a:endParaRPr lang="es-ES" sz="1400"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694448"/>
            <a:ext cx="5746766" cy="1938992"/>
          </a:xfrm>
          <a:prstGeom prst="rect">
            <a:avLst/>
          </a:prstGeom>
          <a:solidFill>
            <a:schemeClr val="bg1"/>
          </a:solidFill>
        </p:spPr>
        <p:txBody>
          <a:bodyPr wrap="square">
            <a:spAutoFit/>
          </a:bodyPr>
          <a:lstStyle/>
          <a:p>
            <a:pPr>
              <a:lnSpc>
                <a:spcPct val="150000"/>
              </a:lnSpc>
            </a:pPr>
            <a:r>
              <a:rPr lang="es-ES" sz="1200" dirty="0" err="1">
                <a:latin typeface="Open Sans" panose="020B0606030504020204" pitchFamily="34" charset="0"/>
              </a:rPr>
              <a:t>Lorem</a:t>
            </a:r>
            <a:r>
              <a:rPr lang="es-ES" sz="1200" dirty="0">
                <a:latin typeface="Open Sans" panose="020B0606030504020204" pitchFamily="34" charset="0"/>
              </a:rPr>
              <a:t> </a:t>
            </a:r>
            <a:r>
              <a:rPr lang="es-ES" sz="1200" dirty="0" err="1">
                <a:latin typeface="Open Sans" panose="020B0606030504020204" pitchFamily="34" charset="0"/>
              </a:rPr>
              <a:t>ipsum</a:t>
            </a:r>
            <a:r>
              <a:rPr lang="es-ES" sz="1200" dirty="0">
                <a:latin typeface="Open Sans" panose="020B0606030504020204" pitchFamily="34" charset="0"/>
              </a:rPr>
              <a:t> dolor </a:t>
            </a:r>
            <a:r>
              <a:rPr lang="es-ES" sz="1200" dirty="0" err="1">
                <a:latin typeface="Open Sans" panose="020B0606030504020204" pitchFamily="34" charset="0"/>
              </a:rPr>
              <a:t>sit</a:t>
            </a:r>
            <a:r>
              <a:rPr lang="es-ES" sz="1200" dirty="0">
                <a:latin typeface="Open Sans" panose="020B0606030504020204" pitchFamily="34" charset="0"/>
              </a:rPr>
              <a:t> </a:t>
            </a:r>
            <a:r>
              <a:rPr lang="es-ES" sz="1200" dirty="0" err="1">
                <a:latin typeface="Open Sans" panose="020B0606030504020204" pitchFamily="34" charset="0"/>
              </a:rPr>
              <a:t>amet</a:t>
            </a:r>
            <a:r>
              <a:rPr lang="es-ES" sz="1200" dirty="0">
                <a:latin typeface="Open Sans" panose="020B0606030504020204" pitchFamily="34" charset="0"/>
              </a:rPr>
              <a:t>, </a:t>
            </a:r>
            <a:r>
              <a:rPr lang="es-ES" sz="1200" dirty="0" err="1">
                <a:latin typeface="Open Sans" panose="020B0606030504020204" pitchFamily="34" charset="0"/>
              </a:rPr>
              <a:t>consectetur</a:t>
            </a:r>
            <a:r>
              <a:rPr lang="es-ES" sz="1200" dirty="0">
                <a:latin typeface="Open Sans" panose="020B0606030504020204" pitchFamily="34" charset="0"/>
              </a:rPr>
              <a:t> </a:t>
            </a:r>
            <a:r>
              <a:rPr lang="es-ES" sz="1200" dirty="0" err="1">
                <a:latin typeface="Open Sans" panose="020B0606030504020204" pitchFamily="34" charset="0"/>
              </a:rPr>
              <a:t>adipiscing</a:t>
            </a:r>
            <a:r>
              <a:rPr lang="es-ES" sz="1200" dirty="0">
                <a:latin typeface="Open Sans" panose="020B0606030504020204" pitchFamily="34" charset="0"/>
              </a:rPr>
              <a:t> </a:t>
            </a:r>
            <a:r>
              <a:rPr lang="es-ES" sz="1200" dirty="0" err="1">
                <a:latin typeface="Open Sans" panose="020B0606030504020204" pitchFamily="34" charset="0"/>
              </a:rPr>
              <a:t>elit</a:t>
            </a:r>
            <a:r>
              <a:rPr lang="es-ES" sz="1200" dirty="0">
                <a:latin typeface="Open Sans" panose="020B0606030504020204" pitchFamily="34" charset="0"/>
              </a:rPr>
              <a:t>, sed do </a:t>
            </a:r>
            <a:r>
              <a:rPr lang="es-ES" sz="1200" dirty="0" err="1">
                <a:latin typeface="Open Sans" panose="020B0606030504020204" pitchFamily="34" charset="0"/>
              </a:rPr>
              <a:t>eiusmod</a:t>
            </a:r>
            <a:r>
              <a:rPr lang="es-ES" sz="1200" dirty="0">
                <a:latin typeface="Open Sans" panose="020B0606030504020204" pitchFamily="34" charset="0"/>
              </a:rPr>
              <a:t> </a:t>
            </a:r>
            <a:r>
              <a:rPr lang="es-ES" sz="1200" dirty="0" err="1">
                <a:latin typeface="Open Sans" panose="020B0606030504020204" pitchFamily="34" charset="0"/>
              </a:rPr>
              <a:t>tempor</a:t>
            </a:r>
            <a:r>
              <a:rPr lang="es-ES" sz="1200" dirty="0">
                <a:latin typeface="Open Sans" panose="020B0606030504020204" pitchFamily="34" charset="0"/>
              </a:rPr>
              <a:t> </a:t>
            </a:r>
            <a:r>
              <a:rPr lang="es-ES" sz="1200" dirty="0" err="1">
                <a:latin typeface="Open Sans" panose="020B0606030504020204" pitchFamily="34" charset="0"/>
              </a:rPr>
              <a:t>incididunt</a:t>
            </a:r>
            <a:r>
              <a:rPr lang="es-ES" sz="1200" dirty="0">
                <a:latin typeface="Open Sans" panose="020B0606030504020204" pitchFamily="34" charset="0"/>
              </a:rPr>
              <a:t> ut labore et </a:t>
            </a:r>
            <a:r>
              <a:rPr lang="es-ES" sz="1200" dirty="0" err="1">
                <a:latin typeface="Open Sans" panose="020B0606030504020204" pitchFamily="34" charset="0"/>
              </a:rPr>
              <a:t>dolore</a:t>
            </a:r>
            <a:r>
              <a:rPr lang="es-ES" sz="1200" dirty="0">
                <a:latin typeface="Open Sans" panose="020B0606030504020204" pitchFamily="34" charset="0"/>
              </a:rPr>
              <a:t> magna </a:t>
            </a:r>
            <a:r>
              <a:rPr lang="es-ES" sz="1200" dirty="0" err="1">
                <a:latin typeface="Open Sans" panose="020B0606030504020204" pitchFamily="34" charset="0"/>
              </a:rPr>
              <a:t>aliqua</a:t>
            </a:r>
            <a:r>
              <a:rPr lang="es-ES" sz="1200" dirty="0">
                <a:latin typeface="Open Sans" panose="020B0606030504020204" pitchFamily="34" charset="0"/>
              </a:rPr>
              <a:t>. Ut </a:t>
            </a:r>
            <a:r>
              <a:rPr lang="es-ES" sz="1200" dirty="0" err="1">
                <a:latin typeface="Open Sans" panose="020B0606030504020204" pitchFamily="34" charset="0"/>
              </a:rPr>
              <a:t>enim</a:t>
            </a:r>
            <a:r>
              <a:rPr lang="es-ES" sz="1200" dirty="0">
                <a:latin typeface="Open Sans" panose="020B0606030504020204" pitchFamily="34" charset="0"/>
              </a:rPr>
              <a:t> ad </a:t>
            </a:r>
            <a:r>
              <a:rPr lang="es-ES" sz="1200" dirty="0" err="1">
                <a:latin typeface="Open Sans" panose="020B0606030504020204" pitchFamily="34" charset="0"/>
              </a:rPr>
              <a:t>minim</a:t>
            </a:r>
            <a:r>
              <a:rPr lang="es-ES" sz="1200" dirty="0">
                <a:latin typeface="Open Sans" panose="020B0606030504020204" pitchFamily="34" charset="0"/>
              </a:rPr>
              <a:t> </a:t>
            </a:r>
            <a:r>
              <a:rPr lang="es-ES" sz="1200" dirty="0" err="1">
                <a:latin typeface="Open Sans" panose="020B0606030504020204" pitchFamily="34" charset="0"/>
              </a:rPr>
              <a:t>veniam</a:t>
            </a:r>
            <a:r>
              <a:rPr lang="es-ES" sz="1200" dirty="0">
                <a:latin typeface="Open Sans" panose="020B0606030504020204" pitchFamily="34" charset="0"/>
              </a:rPr>
              <a:t>, quis </a:t>
            </a:r>
            <a:r>
              <a:rPr lang="es-ES" sz="1200" dirty="0" err="1">
                <a:latin typeface="Open Sans" panose="020B0606030504020204" pitchFamily="34" charset="0"/>
              </a:rPr>
              <a:t>nostrud</a:t>
            </a:r>
            <a:r>
              <a:rPr lang="es-ES" sz="1200" dirty="0">
                <a:latin typeface="Open Sans" panose="020B0606030504020204" pitchFamily="34" charset="0"/>
              </a:rPr>
              <a:t> </a:t>
            </a:r>
            <a:r>
              <a:rPr lang="es-ES" sz="1200" dirty="0" err="1">
                <a:latin typeface="Open Sans" panose="020B0606030504020204" pitchFamily="34" charset="0"/>
              </a:rPr>
              <a:t>exercitation</a:t>
            </a:r>
            <a:r>
              <a:rPr lang="es-ES" sz="1200" dirty="0">
                <a:latin typeface="Open Sans" panose="020B0606030504020204" pitchFamily="34" charset="0"/>
              </a:rPr>
              <a:t> </a:t>
            </a:r>
            <a:r>
              <a:rPr lang="es-ES" sz="1200" dirty="0" err="1">
                <a:latin typeface="Open Sans" panose="020B0606030504020204" pitchFamily="34" charset="0"/>
              </a:rPr>
              <a:t>ullamco</a:t>
            </a:r>
            <a:r>
              <a:rPr lang="es-ES" sz="1200" dirty="0">
                <a:latin typeface="Open Sans" panose="020B0606030504020204" pitchFamily="34" charset="0"/>
              </a:rPr>
              <a:t> </a:t>
            </a:r>
            <a:r>
              <a:rPr lang="es-ES" sz="1200" dirty="0" err="1">
                <a:latin typeface="Open Sans" panose="020B0606030504020204" pitchFamily="34" charset="0"/>
              </a:rPr>
              <a:t>laboris</a:t>
            </a:r>
            <a:r>
              <a:rPr lang="es-ES" sz="1200" dirty="0">
                <a:latin typeface="Open Sans" panose="020B0606030504020204" pitchFamily="34" charset="0"/>
              </a:rPr>
              <a:t> </a:t>
            </a:r>
            <a:r>
              <a:rPr lang="es-ES" sz="1200" dirty="0" err="1">
                <a:latin typeface="Open Sans" panose="020B0606030504020204" pitchFamily="34" charset="0"/>
              </a:rPr>
              <a:t>nisi</a:t>
            </a:r>
            <a:r>
              <a:rPr lang="es-ES" sz="1200" dirty="0">
                <a:latin typeface="Open Sans" panose="020B0606030504020204" pitchFamily="34" charset="0"/>
              </a:rPr>
              <a:t> ut </a:t>
            </a:r>
            <a:r>
              <a:rPr lang="es-ES" sz="1200" dirty="0" err="1">
                <a:latin typeface="Open Sans" panose="020B0606030504020204" pitchFamily="34" charset="0"/>
              </a:rPr>
              <a:t>aliquip</a:t>
            </a:r>
            <a:r>
              <a:rPr lang="es-ES" sz="1200" dirty="0">
                <a:latin typeface="Open Sans" panose="020B0606030504020204" pitchFamily="34" charset="0"/>
              </a:rPr>
              <a:t> ex </a:t>
            </a:r>
            <a:r>
              <a:rPr lang="es-ES" sz="1200" dirty="0" err="1">
                <a:latin typeface="Open Sans" panose="020B0606030504020204" pitchFamily="34" charset="0"/>
              </a:rPr>
              <a:t>ea</a:t>
            </a:r>
            <a:r>
              <a:rPr lang="es-ES" sz="1200" dirty="0">
                <a:latin typeface="Open Sans" panose="020B0606030504020204" pitchFamily="34" charset="0"/>
              </a:rPr>
              <a:t> commodo </a:t>
            </a:r>
            <a:r>
              <a:rPr lang="es-ES" sz="1200" dirty="0" err="1">
                <a:latin typeface="Open Sans" panose="020B0606030504020204" pitchFamily="34" charset="0"/>
              </a:rPr>
              <a:t>consequat</a:t>
            </a:r>
            <a:r>
              <a:rPr lang="es-ES" sz="1200" dirty="0">
                <a:latin typeface="Open Sans" panose="020B0606030504020204" pitchFamily="34" charset="0"/>
              </a:rPr>
              <a:t>. </a:t>
            </a:r>
            <a:r>
              <a:rPr lang="es-ES" sz="1200" dirty="0" err="1">
                <a:latin typeface="Open Sans" panose="020B0606030504020204" pitchFamily="34" charset="0"/>
              </a:rPr>
              <a:t>Duis</a:t>
            </a:r>
            <a:r>
              <a:rPr lang="es-ES" sz="1200" dirty="0">
                <a:latin typeface="Open Sans" panose="020B0606030504020204" pitchFamily="34" charset="0"/>
              </a:rPr>
              <a:t> </a:t>
            </a:r>
            <a:r>
              <a:rPr lang="es-ES" sz="1200" dirty="0" err="1">
                <a:latin typeface="Open Sans" panose="020B0606030504020204" pitchFamily="34" charset="0"/>
              </a:rPr>
              <a:t>aute</a:t>
            </a:r>
            <a:r>
              <a:rPr lang="es-ES" sz="1200" dirty="0">
                <a:latin typeface="Open Sans" panose="020B0606030504020204" pitchFamily="34" charset="0"/>
              </a:rPr>
              <a:t> </a:t>
            </a:r>
            <a:r>
              <a:rPr lang="es-ES" sz="1200" dirty="0" err="1">
                <a:latin typeface="Open Sans" panose="020B0606030504020204" pitchFamily="34" charset="0"/>
              </a:rPr>
              <a:t>irure</a:t>
            </a:r>
            <a:r>
              <a:rPr lang="es-ES" sz="1200" dirty="0">
                <a:latin typeface="Open Sans" panose="020B0606030504020204" pitchFamily="34" charset="0"/>
              </a:rPr>
              <a:t> dolor in </a:t>
            </a:r>
            <a:r>
              <a:rPr lang="es-ES" sz="1200" dirty="0" err="1">
                <a:latin typeface="Open Sans" panose="020B0606030504020204" pitchFamily="34" charset="0"/>
              </a:rPr>
              <a:t>reprehenderit</a:t>
            </a:r>
            <a:r>
              <a:rPr lang="es-ES" sz="1200" dirty="0">
                <a:latin typeface="Open Sans" panose="020B0606030504020204" pitchFamily="34" charset="0"/>
              </a:rPr>
              <a:t> in </a:t>
            </a:r>
            <a:r>
              <a:rPr lang="es-ES" sz="1200" dirty="0" err="1">
                <a:latin typeface="Open Sans" panose="020B0606030504020204" pitchFamily="34" charset="0"/>
              </a:rPr>
              <a:t>voluptate</a:t>
            </a:r>
            <a:r>
              <a:rPr lang="es-ES" sz="1200" dirty="0">
                <a:latin typeface="Open Sans" panose="020B0606030504020204" pitchFamily="34" charset="0"/>
              </a:rPr>
              <a:t> </a:t>
            </a:r>
            <a:r>
              <a:rPr lang="es-ES" sz="1200" dirty="0" err="1">
                <a:latin typeface="Open Sans" panose="020B0606030504020204" pitchFamily="34" charset="0"/>
              </a:rPr>
              <a:t>velit</a:t>
            </a:r>
            <a:r>
              <a:rPr lang="es-ES" sz="1200" dirty="0">
                <a:latin typeface="Open Sans" panose="020B0606030504020204" pitchFamily="34" charset="0"/>
              </a:rPr>
              <a:t> </a:t>
            </a:r>
            <a:r>
              <a:rPr lang="es-ES" sz="1200" dirty="0" err="1">
                <a:latin typeface="Open Sans" panose="020B0606030504020204" pitchFamily="34" charset="0"/>
              </a:rPr>
              <a:t>esse</a:t>
            </a:r>
            <a:r>
              <a:rPr lang="es-ES" sz="1200" dirty="0">
                <a:latin typeface="Open Sans" panose="020B0606030504020204" pitchFamily="34" charset="0"/>
              </a:rPr>
              <a:t> </a:t>
            </a:r>
            <a:r>
              <a:rPr lang="es-ES" sz="1200" dirty="0" err="1">
                <a:latin typeface="Open Sans" panose="020B0606030504020204" pitchFamily="34" charset="0"/>
              </a:rPr>
              <a:t>cillum</a:t>
            </a:r>
            <a:r>
              <a:rPr lang="es-ES" sz="1200" dirty="0">
                <a:latin typeface="Open Sans" panose="020B0606030504020204" pitchFamily="34" charset="0"/>
              </a:rPr>
              <a:t> </a:t>
            </a:r>
            <a:r>
              <a:rPr lang="es-ES" sz="1200" dirty="0" err="1">
                <a:latin typeface="Open Sans" panose="020B0606030504020204" pitchFamily="34" charset="0"/>
              </a:rPr>
              <a:t>dolore</a:t>
            </a:r>
            <a:r>
              <a:rPr lang="es-ES" sz="1200" dirty="0">
                <a:latin typeface="Open Sans" panose="020B0606030504020204" pitchFamily="34" charset="0"/>
              </a:rPr>
              <a:t> </a:t>
            </a:r>
            <a:r>
              <a:rPr lang="es-ES" sz="1200" dirty="0" err="1">
                <a:latin typeface="Open Sans" panose="020B0606030504020204" pitchFamily="34" charset="0"/>
              </a:rPr>
              <a:t>eu</a:t>
            </a:r>
            <a:r>
              <a:rPr lang="es-ES" sz="1200" dirty="0">
                <a:latin typeface="Open Sans" panose="020B0606030504020204" pitchFamily="34" charset="0"/>
              </a:rPr>
              <a:t> </a:t>
            </a:r>
            <a:r>
              <a:rPr lang="es-ES" sz="1200" dirty="0" err="1">
                <a:latin typeface="Open Sans" panose="020B0606030504020204" pitchFamily="34" charset="0"/>
              </a:rPr>
              <a:t>fugiat</a:t>
            </a:r>
            <a:r>
              <a:rPr lang="es-ES" sz="1200" dirty="0">
                <a:latin typeface="Open Sans" panose="020B0606030504020204" pitchFamily="34" charset="0"/>
              </a:rPr>
              <a:t> </a:t>
            </a:r>
            <a:r>
              <a:rPr lang="es-ES" sz="1200" dirty="0" err="1">
                <a:latin typeface="Open Sans" panose="020B0606030504020204" pitchFamily="34" charset="0"/>
              </a:rPr>
              <a:t>nulla</a:t>
            </a:r>
            <a:r>
              <a:rPr lang="es-ES" sz="1200" dirty="0">
                <a:latin typeface="Open Sans" panose="020B0606030504020204" pitchFamily="34" charset="0"/>
              </a:rPr>
              <a:t> </a:t>
            </a:r>
            <a:r>
              <a:rPr lang="es-ES" sz="1200" dirty="0" err="1">
                <a:latin typeface="Open Sans" panose="020B0606030504020204" pitchFamily="34" charset="0"/>
              </a:rPr>
              <a:t>pariatur</a:t>
            </a:r>
            <a:r>
              <a:rPr lang="es-ES" sz="1200" dirty="0">
                <a:latin typeface="Open Sans" panose="020B0606030504020204" pitchFamily="34" charset="0"/>
              </a:rPr>
              <a:t>. </a:t>
            </a:r>
            <a:r>
              <a:rPr lang="es-ES" sz="1200" dirty="0" err="1">
                <a:latin typeface="Open Sans" panose="020B0606030504020204" pitchFamily="34" charset="0"/>
              </a:rPr>
              <a:t>Excepteur</a:t>
            </a:r>
            <a:r>
              <a:rPr lang="es-ES" sz="1200" dirty="0">
                <a:latin typeface="Open Sans" panose="020B0606030504020204" pitchFamily="34" charset="0"/>
              </a:rPr>
              <a:t> </a:t>
            </a:r>
            <a:r>
              <a:rPr lang="es-ES" sz="1200" dirty="0" err="1">
                <a:latin typeface="Open Sans" panose="020B0606030504020204" pitchFamily="34" charset="0"/>
              </a:rPr>
              <a:t>sint</a:t>
            </a:r>
            <a:r>
              <a:rPr lang="es-ES" sz="1200" dirty="0">
                <a:latin typeface="Open Sans" panose="020B0606030504020204" pitchFamily="34" charset="0"/>
              </a:rPr>
              <a:t> </a:t>
            </a:r>
            <a:r>
              <a:rPr lang="es-ES" sz="1200" dirty="0" err="1">
                <a:latin typeface="Open Sans" panose="020B0606030504020204" pitchFamily="34" charset="0"/>
              </a:rPr>
              <a:t>occaecat</a:t>
            </a:r>
            <a:r>
              <a:rPr lang="es-ES" sz="1200" dirty="0">
                <a:latin typeface="Open Sans" panose="020B0606030504020204" pitchFamily="34" charset="0"/>
              </a:rPr>
              <a:t> </a:t>
            </a:r>
            <a:r>
              <a:rPr lang="es-ES" sz="1200" dirty="0" err="1">
                <a:latin typeface="Open Sans" panose="020B0606030504020204" pitchFamily="34" charset="0"/>
              </a:rPr>
              <a:t>cupidatat</a:t>
            </a:r>
            <a:r>
              <a:rPr lang="es-ES" sz="1200" dirty="0">
                <a:latin typeface="Open Sans" panose="020B0606030504020204" pitchFamily="34" charset="0"/>
              </a:rPr>
              <a:t> non </a:t>
            </a:r>
            <a:r>
              <a:rPr lang="es-ES" sz="1200" dirty="0" err="1">
                <a:latin typeface="Open Sans" panose="020B0606030504020204" pitchFamily="34" charset="0"/>
              </a:rPr>
              <a:t>proident</a:t>
            </a:r>
            <a:r>
              <a:rPr lang="es-ES" sz="1200" dirty="0">
                <a:latin typeface="Open Sans" panose="020B0606030504020204" pitchFamily="34" charset="0"/>
              </a:rPr>
              <a:t>, sunt in culpa qui </a:t>
            </a:r>
            <a:r>
              <a:rPr lang="es-ES" sz="1200" dirty="0" err="1">
                <a:latin typeface="Open Sans" panose="020B0606030504020204" pitchFamily="34" charset="0"/>
              </a:rPr>
              <a:t>officia</a:t>
            </a:r>
            <a:r>
              <a:rPr lang="es-ES" sz="1200" dirty="0">
                <a:latin typeface="Open Sans" panose="020B0606030504020204" pitchFamily="34" charset="0"/>
              </a:rPr>
              <a:t> </a:t>
            </a:r>
            <a:r>
              <a:rPr lang="es-ES" sz="1200" dirty="0" err="1">
                <a:latin typeface="Open Sans" panose="020B0606030504020204" pitchFamily="34" charset="0"/>
              </a:rPr>
              <a:t>deserunt</a:t>
            </a:r>
            <a:r>
              <a:rPr lang="es-ES" sz="1200" dirty="0">
                <a:latin typeface="Open Sans" panose="020B0606030504020204" pitchFamily="34" charset="0"/>
              </a:rPr>
              <a:t> </a:t>
            </a:r>
            <a:r>
              <a:rPr lang="es-ES" sz="1200" dirty="0" err="1">
                <a:latin typeface="Open Sans" panose="020B0606030504020204" pitchFamily="34" charset="0"/>
              </a:rPr>
              <a:t>mollit</a:t>
            </a:r>
            <a:r>
              <a:rPr lang="es-ES" sz="1200" dirty="0">
                <a:latin typeface="Open Sans" panose="020B0606030504020204" pitchFamily="34" charset="0"/>
              </a:rPr>
              <a:t> </a:t>
            </a:r>
            <a:r>
              <a:rPr lang="es-ES" sz="1200" dirty="0" err="1">
                <a:latin typeface="Open Sans" panose="020B0606030504020204" pitchFamily="34" charset="0"/>
              </a:rPr>
              <a:t>anim</a:t>
            </a:r>
            <a:r>
              <a:rPr lang="es-ES" sz="1200" dirty="0">
                <a:latin typeface="Open Sans" panose="020B0606030504020204" pitchFamily="34" charset="0"/>
              </a:rPr>
              <a:t> id </a:t>
            </a:r>
            <a:r>
              <a:rPr lang="es-ES" sz="1200" dirty="0" err="1">
                <a:latin typeface="Open Sans" panose="020B0606030504020204" pitchFamily="34" charset="0"/>
              </a:rPr>
              <a:t>est</a:t>
            </a:r>
            <a:r>
              <a:rPr lang="es-ES" sz="1200" dirty="0">
                <a:latin typeface="Open Sans" panose="020B0606030504020204" pitchFamily="34" charset="0"/>
              </a:rPr>
              <a:t> </a:t>
            </a:r>
            <a:r>
              <a:rPr lang="es-ES" sz="1200" dirty="0" err="1">
                <a:latin typeface="Open Sans" panose="020B0606030504020204" pitchFamily="34" charset="0"/>
              </a:rPr>
              <a:t>laborum</a:t>
            </a:r>
            <a:endParaRPr lang="es-ES" i="1" dirty="0">
              <a:latin typeface="Open Sans" panose="020B0606030504020204" pitchFamily="34" charset="0"/>
              <a:ea typeface="Lato" panose="020F0502020204030203" pitchFamily="34" charset="0"/>
              <a:cs typeface="Times New Roman" panose="02020603050405020304" pitchFamily="18" charset="0"/>
            </a:endParaRPr>
          </a:p>
          <a:p>
            <a:endParaRPr lang="es-ES" sz="1200" dirty="0">
              <a:latin typeface="Calibri" panose="020F0502020204030204" pitchFamily="34" charset="0"/>
              <a:cs typeface="Calibri" panose="020F050202020403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3331880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7</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Compromiso de la alta dirección (máximo 500 palabras) </a:t>
            </a:r>
            <a:endParaRPr lang="es-ES" sz="1400"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694448"/>
            <a:ext cx="5746766" cy="1724831"/>
          </a:xfrm>
          <a:prstGeom prst="rect">
            <a:avLst/>
          </a:prstGeom>
          <a:solidFill>
            <a:schemeClr val="bg1"/>
          </a:solidFill>
        </p:spPr>
        <p:txBody>
          <a:bodyPr wrap="square">
            <a:spAutoFit/>
          </a:bodyPr>
          <a:lstStyle/>
          <a:p>
            <a:pPr>
              <a:lnSpc>
                <a:spcPct val="150000"/>
              </a:lnSpc>
            </a:pPr>
            <a:r>
              <a:rPr lang="es-ES" sz="1200" dirty="0">
                <a:latin typeface="Open Sans" panose="020B0606030504020204" pitchFamily="34" charset="0"/>
                <a:ea typeface="Open Sans" panose="020B0606030504020204" pitchFamily="34" charset="0"/>
                <a:cs typeface="Open Sans" panose="020B0606030504020204" pitchFamily="34" charset="0"/>
              </a:rPr>
              <a:t>En este capítulo se deberá exponer de qué manera efectiva se ha implicado la cúpula de la compañía en el desarrollo del plan de acción vinculado a la categoría seleccionada y los aprendizajes extraídos de esta experiencia. El objetivo es conocer el máximo nivel de gestión implicado, la participación de la alta dirección en acciones, confirmar si estos planes entran en comité de dirección…</a:t>
            </a: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2476295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8</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Integración de los valores del nuevo liderazgo en la estrategia de la compañía (Máximo 500 palabras)</a:t>
            </a:r>
            <a:endParaRPr lang="es-ES" sz="1400"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694449"/>
            <a:ext cx="5746766" cy="2831865"/>
          </a:xfrm>
          <a:prstGeom prst="rect">
            <a:avLst/>
          </a:prstGeom>
          <a:solidFill>
            <a:schemeClr val="bg1"/>
          </a:solidFill>
        </p:spPr>
        <p:txBody>
          <a:bodyPr wrap="square">
            <a:spAutoFit/>
          </a:bodyPr>
          <a:lstStyle/>
          <a:p>
            <a:pPr>
              <a:lnSpc>
                <a:spcPct val="150000"/>
              </a:lnSpc>
            </a:pPr>
            <a:r>
              <a:rPr lang="es-ES" sz="1200" dirty="0"/>
              <a:t>Se valora correspondencia del plan con otras acciones de la compañía y la trayectoria de la empresa en los valores del nuevo liderazgo. Se deberá incluir en este apartado una descripción del propósito de la compañía y una descripción del plan estratégico para la consecución de los objetivos vinculados a la categoría. </a:t>
            </a:r>
          </a:p>
          <a:p>
            <a:pPr>
              <a:lnSpc>
                <a:spcPct val="150000"/>
              </a:lnSpc>
            </a:pPr>
            <a:r>
              <a:rPr lang="es-ES" sz="1200" dirty="0"/>
              <a:t>Deberá incluirse: </a:t>
            </a:r>
          </a:p>
          <a:p>
            <a:pPr>
              <a:lnSpc>
                <a:spcPct val="150000"/>
              </a:lnSpc>
            </a:pPr>
            <a:r>
              <a:rPr lang="es-ES" sz="1200" dirty="0"/>
              <a:t>• Planificación. </a:t>
            </a:r>
          </a:p>
          <a:p>
            <a:pPr>
              <a:lnSpc>
                <a:spcPct val="150000"/>
              </a:lnSpc>
            </a:pPr>
            <a:r>
              <a:rPr lang="es-ES" sz="1200" dirty="0"/>
              <a:t>• Cuestiones consideradas para la elaboración del plan y necesidades detectadas. </a:t>
            </a:r>
          </a:p>
          <a:p>
            <a:pPr>
              <a:lnSpc>
                <a:spcPct val="150000"/>
              </a:lnSpc>
            </a:pPr>
            <a:r>
              <a:rPr lang="es-ES" sz="1200" dirty="0"/>
              <a:t>• Personas responsables y áreas de la compañía implicadas. </a:t>
            </a:r>
          </a:p>
          <a:p>
            <a:pPr>
              <a:lnSpc>
                <a:spcPct val="150000"/>
              </a:lnSpc>
            </a:pPr>
            <a:r>
              <a:rPr lang="es-ES" sz="1200" dirty="0"/>
              <a:t>• Duración del plan. </a:t>
            </a:r>
          </a:p>
          <a:p>
            <a:pPr>
              <a:lnSpc>
                <a:spcPct val="150000"/>
              </a:lnSpc>
            </a:pPr>
            <a:r>
              <a:rPr lang="es-ES" sz="1200" dirty="0"/>
              <a:t>• Objetivos perseguidos. </a:t>
            </a:r>
            <a:endParaRPr lang="es-E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8666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9</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Acciones (máximo 500 palabras)</a:t>
            </a:r>
            <a:endParaRPr lang="es-ES" sz="1400"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88132" y="1329185"/>
            <a:ext cx="5746766" cy="3662862"/>
          </a:xfrm>
          <a:prstGeom prst="rect">
            <a:avLst/>
          </a:prstGeom>
          <a:solidFill>
            <a:schemeClr val="bg1"/>
          </a:solidFill>
        </p:spPr>
        <p:txBody>
          <a:bodyPr wrap="square">
            <a:spAutoFit/>
          </a:bodyPr>
          <a:lstStyle/>
          <a:p>
            <a:pPr>
              <a:lnSpc>
                <a:spcPct val="150000"/>
              </a:lnSpc>
            </a:pPr>
            <a:r>
              <a:rPr lang="es-ES" sz="1200" dirty="0"/>
              <a:t>Se valora la duración del plan, el número de acciones, la metodología empleada, relación con la necesitad advertida al principio del plan, variedad de las mismas, la originalidad… Se deberán describir los resultados obtenidos relacionándolos con los objetivos planteados, aportando datos cualitativos y cuantitativos, para evidenciar el cumplimiento de los objetivos y la sostenibilidad en el tiempo (que incluyan indicadores de satisfacción de los grupos de interés afectados, si es el caso). </a:t>
            </a:r>
          </a:p>
          <a:p>
            <a:pPr>
              <a:lnSpc>
                <a:spcPct val="150000"/>
              </a:lnSpc>
            </a:pPr>
            <a:endParaRPr lang="es-ES" sz="1200" dirty="0"/>
          </a:p>
          <a:p>
            <a:pPr>
              <a:lnSpc>
                <a:spcPct val="150000"/>
              </a:lnSpc>
            </a:pPr>
            <a:r>
              <a:rPr lang="es-ES" sz="1200" dirty="0"/>
              <a:t>De igual modo, se mostrarán resultados concretos de la evaluación del plan de acción. Si fueron previstas encuestas, se incorporarán los resultados, el tamaño de la población encuestada y otros indicadores que se consideren relevantes, así como oportunidades de mejora o de innovación detectadas, y mejoras e innovaciones previstas</a:t>
            </a:r>
            <a:endParaRPr lang="es-E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1643652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10</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Difusión y resultados</a:t>
            </a:r>
            <a:endParaRPr lang="es-ES" sz="1400"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054865"/>
            <a:ext cx="5746766" cy="3939861"/>
          </a:xfrm>
          <a:prstGeom prst="rect">
            <a:avLst/>
          </a:prstGeom>
          <a:solidFill>
            <a:schemeClr val="bg1"/>
          </a:solidFill>
        </p:spPr>
        <p:txBody>
          <a:bodyPr wrap="square">
            <a:spAutoFit/>
          </a:bodyPr>
          <a:lstStyle/>
          <a:p>
            <a:pPr>
              <a:lnSpc>
                <a:spcPct val="150000"/>
              </a:lnSpc>
            </a:pPr>
            <a:r>
              <a:rPr lang="es-ES" sz="1200" dirty="0"/>
              <a:t>Se valoran los niveles de participación en acciones, resultados en las propias acciones o cambios puestos en marcha, el impacto social de las medidas impulsadas por el líder, el nivel de bienestar integral y felicidad de la compañía y, en consecuencia, la mejora de los niveles de productividad. </a:t>
            </a:r>
          </a:p>
          <a:p>
            <a:pPr>
              <a:lnSpc>
                <a:spcPct val="150000"/>
              </a:lnSpc>
            </a:pPr>
            <a:endParaRPr lang="es-ES" sz="1200" dirty="0"/>
          </a:p>
          <a:p>
            <a:pPr>
              <a:lnSpc>
                <a:spcPct val="150000"/>
              </a:lnSpc>
            </a:pPr>
            <a:r>
              <a:rPr lang="es-ES" sz="1200" dirty="0"/>
              <a:t>Se deberán describir los medios utilizados para la divulgación y socialización de la práctica, ya sea a nivel interno o externo de la organización. </a:t>
            </a:r>
          </a:p>
          <a:p>
            <a:pPr>
              <a:lnSpc>
                <a:spcPct val="150000"/>
              </a:lnSpc>
            </a:pPr>
            <a:endParaRPr lang="es-ES" sz="1200" dirty="0"/>
          </a:p>
          <a:p>
            <a:pPr>
              <a:lnSpc>
                <a:spcPct val="150000"/>
              </a:lnSpc>
            </a:pPr>
            <a:r>
              <a:rPr lang="es-ES" sz="1200" dirty="0"/>
              <a:t>Enlaces y listados de archivos adjuntos al presente formulario, información complementaria a la candidatura. </a:t>
            </a:r>
          </a:p>
          <a:p>
            <a:pPr>
              <a:lnSpc>
                <a:spcPct val="150000"/>
              </a:lnSpc>
            </a:pPr>
            <a:endParaRPr lang="es-ES" sz="1200" dirty="0"/>
          </a:p>
          <a:p>
            <a:pPr>
              <a:lnSpc>
                <a:spcPct val="150000"/>
              </a:lnSpc>
            </a:pPr>
            <a:r>
              <a:rPr lang="es-ES" sz="1200" dirty="0"/>
              <a:t>Pueden incluirse, si los hay, los sitios webs donde puede encontrarse más información y documentación, videos, así como los reconocimientos y difusión que se haya hecho de la misma.</a:t>
            </a:r>
            <a:endParaRPr lang="es-E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3770496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7" name="CuadroTexto 16">
            <a:extLst>
              <a:ext uri="{FF2B5EF4-FFF2-40B4-BE49-F238E27FC236}">
                <a16:creationId xmlns:a16="http://schemas.microsoft.com/office/drawing/2014/main" id="{CAAC39C2-1946-407D-A1D5-7D9D32730786}"/>
              </a:ext>
            </a:extLst>
          </p:cNvPr>
          <p:cNvSpPr txBox="1"/>
          <p:nvPr/>
        </p:nvSpPr>
        <p:spPr>
          <a:xfrm>
            <a:off x="2930081" y="2133168"/>
            <a:ext cx="4570857" cy="900246"/>
          </a:xfrm>
          <a:prstGeom prst="rect">
            <a:avLst/>
          </a:prstGeom>
          <a:noFill/>
        </p:spPr>
        <p:txBody>
          <a:bodyPr wrap="square">
            <a:spAutoFit/>
          </a:bodyPr>
          <a:lstStyle/>
          <a:p>
            <a:r>
              <a:rPr lang="en" sz="52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¡GRACIAS!</a:t>
            </a:r>
            <a:endParaRPr lang="es-ES" sz="52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theme/theme1.xml><?xml version="1.0" encoding="utf-8"?>
<a:theme xmlns:a="http://schemas.openxmlformats.org/drawingml/2006/main" name="Eglamour template">
  <a:themeElements>
    <a:clrScheme name="Custom 347">
      <a:dk1>
        <a:srgbClr val="434343"/>
      </a:dk1>
      <a:lt1>
        <a:srgbClr val="FFFFFF"/>
      </a:lt1>
      <a:dk2>
        <a:srgbClr val="666666"/>
      </a:dk2>
      <a:lt2>
        <a:srgbClr val="E7EAEC"/>
      </a:lt2>
      <a:accent1>
        <a:srgbClr val="6ED87E"/>
      </a:accent1>
      <a:accent2>
        <a:srgbClr val="18C7B2"/>
      </a:accent2>
      <a:accent3>
        <a:srgbClr val="33ADEB"/>
      </a:accent3>
      <a:accent4>
        <a:srgbClr val="DF77D2"/>
      </a:accent4>
      <a:accent5>
        <a:srgbClr val="A143B3"/>
      </a:accent5>
      <a:accent6>
        <a:srgbClr val="FFB300"/>
      </a:accent6>
      <a:hlink>
        <a:srgbClr val="4A86E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2D3CEC22D36DFB4989F5F1E26AC76425" ma:contentTypeVersion="16" ma:contentTypeDescription="Crear nuevo documento." ma:contentTypeScope="" ma:versionID="95f8bfb44be424bb4de83401862dabf2">
  <xsd:schema xmlns:xsd="http://www.w3.org/2001/XMLSchema" xmlns:xs="http://www.w3.org/2001/XMLSchema" xmlns:p="http://schemas.microsoft.com/office/2006/metadata/properties" xmlns:ns2="9a1feed2-6606-410e-9263-b6add14506f9" xmlns:ns3="1aa0b1c7-da6e-4b07-b84e-83d113e32ea1" targetNamespace="http://schemas.microsoft.com/office/2006/metadata/properties" ma:root="true" ma:fieldsID="a840ceba3395b92623d7c49775559ffe" ns2:_="" ns3:_="">
    <xsd:import namespace="9a1feed2-6606-410e-9263-b6add14506f9"/>
    <xsd:import namespace="1aa0b1c7-da6e-4b07-b84e-83d113e32ea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1feed2-6606-410e-9263-b6add14506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230aa5c5-687c-46c7-be88-f4219e41455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aa0b1c7-da6e-4b07-b84e-83d113e32ea1" elementFormDefault="qualified">
    <xsd:import namespace="http://schemas.microsoft.com/office/2006/documentManagement/types"/>
    <xsd:import namespace="http://schemas.microsoft.com/office/infopath/2007/PartnerControls"/>
    <xsd:element name="SharedWithUsers" ma:index="13"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c54557a-3d70-454d-a89f-2a6f34257c38}" ma:internalName="TaxCatchAll" ma:showField="CatchAllData" ma:web="1aa0b1c7-da6e-4b07-b84e-83d113e32e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aa0b1c7-da6e-4b07-b84e-83d113e32ea1" xsi:nil="true"/>
    <lcf76f155ced4ddcb4097134ff3c332f xmlns="9a1feed2-6606-410e-9263-b6add14506f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B2345B2-600D-4CA5-B7DA-89FD6A0A35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1feed2-6606-410e-9263-b6add14506f9"/>
    <ds:schemaRef ds:uri="1aa0b1c7-da6e-4b07-b84e-83d113e32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7E2DA7-B99B-4D56-8323-C901ADAAA61E}">
  <ds:schemaRefs>
    <ds:schemaRef ds:uri="http://schemas.microsoft.com/sharepoint/v3/contenttype/forms"/>
  </ds:schemaRefs>
</ds:datastoreItem>
</file>

<file path=customXml/itemProps3.xml><?xml version="1.0" encoding="utf-8"?>
<ds:datastoreItem xmlns:ds="http://schemas.openxmlformats.org/officeDocument/2006/customXml" ds:itemID="{EFA07906-2543-4AD4-8C13-616518CFE42D}">
  <ds:schemaRefs>
    <ds:schemaRef ds:uri="http://schemas.microsoft.com/office/2006/metadata/properties"/>
    <ds:schemaRef ds:uri="http://schemas.microsoft.com/office/infopath/2007/PartnerControls"/>
    <ds:schemaRef ds:uri="1aa0b1c7-da6e-4b07-b84e-83d113e32ea1"/>
    <ds:schemaRef ds:uri="9a1feed2-6606-410e-9263-b6add14506f9"/>
  </ds:schemaRefs>
</ds:datastoreItem>
</file>

<file path=docProps/app.xml><?xml version="1.0" encoding="utf-8"?>
<Properties xmlns="http://schemas.openxmlformats.org/officeDocument/2006/extended-properties" xmlns:vt="http://schemas.openxmlformats.org/officeDocument/2006/docPropsVTypes">
  <TotalTime>287</TotalTime>
  <Words>1000</Words>
  <Application>Microsoft Macintosh PowerPoint</Application>
  <PresentationFormat>Presentación en pantalla (16:9)</PresentationFormat>
  <Paragraphs>97</Paragraphs>
  <Slides>11</Slides>
  <Notes>10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11</vt:i4>
      </vt:variant>
    </vt:vector>
  </HeadingPairs>
  <TitlesOfParts>
    <vt:vector size="18" baseType="lpstr">
      <vt:lpstr>Arial</vt:lpstr>
      <vt:lpstr>Calibri</vt:lpstr>
      <vt:lpstr>Georgia</vt:lpstr>
      <vt:lpstr>Lato</vt:lpstr>
      <vt:lpstr>Open Sans</vt:lpstr>
      <vt:lpstr>Open Sans SemiBold</vt:lpstr>
      <vt:lpstr>Eglamour template</vt:lpstr>
      <vt:lpstr>Presentación de PowerPoint</vt:lpstr>
      <vt:lpstr>CEO por el futuro</vt:lpstr>
      <vt:lpstr>Sistema de puntuación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Microsoft Office User</cp:lastModifiedBy>
  <cp:revision>62</cp:revision>
  <dcterms:modified xsi:type="dcterms:W3CDTF">2024-03-26T08:14:25Z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0x0101002D3CEC22D36DFB4989F5F1E26AC76425</vt:lpwstr>
  </property>
  <property fmtid="{D5CDD505-2E9C-101B-9397-08002B2CF9AE}" pid="3" name="MediaServiceImageTags">
    <vt:lpwstr/>
  </property>
</Properties>
</file>