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sldIdLst>
    <p:sldId id="256" r:id="rId5"/>
    <p:sldId id="257" r:id="rId6"/>
    <p:sldId id="389" r:id="rId7"/>
    <p:sldId id="390" r:id="rId8"/>
    <p:sldId id="263" r:id="rId9"/>
    <p:sldId id="303" r:id="rId10"/>
    <p:sldId id="385" r:id="rId11"/>
    <p:sldId id="386" r:id="rId12"/>
    <p:sldId id="387" r:id="rId13"/>
    <p:sldId id="388" r:id="rId14"/>
    <p:sldId id="294" r:id="rId15"/>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641480-7EF0-4375-8CA4-EDF68325C694}" v="1" dt="2022-11-27T15:57:59.64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434343"/>
        </a:fontRef>
        <a:srgbClr val="434343"/>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F0D7"/>
          </a:solidFill>
        </a:fill>
      </a:tcStyle>
    </a:wholeTbl>
    <a:band2H>
      <a:tcTxStyle/>
      <a:tcStyle>
        <a:tcBdr/>
        <a:fill>
          <a:solidFill>
            <a:srgbClr val="EAF8EC"/>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434343"/>
        </a:fontRef>
        <a:srgbClr val="434343"/>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2F7"/>
          </a:solidFill>
        </a:fill>
      </a:tcStyle>
    </a:wholeTbl>
    <a:band2H>
      <a:tcTxStyle/>
      <a:tcStyle>
        <a:tcBdr/>
        <a:fill>
          <a:solidFill>
            <a:srgbClr val="E7F1F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434343"/>
        </a:fontRef>
        <a:srgbClr val="434343"/>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4CA"/>
          </a:solidFill>
        </a:fill>
      </a:tcStyle>
    </a:wholeTbl>
    <a:band2H>
      <a:tcTxStyle/>
      <a:tcStyle>
        <a:tcBdr/>
        <a:fill>
          <a:solidFill>
            <a:srgbClr val="FFF2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434343"/>
        </a:fontRef>
        <a:srgbClr val="43434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434343"/>
        </a:fontRef>
        <a:srgbClr val="434343"/>
      </a:tcTxStyle>
      <a:tcStyle>
        <a:tcBdr>
          <a:left>
            <a:ln w="12700" cap="flat">
              <a:noFill/>
              <a:miter lim="400000"/>
            </a:ln>
          </a:left>
          <a:right>
            <a:ln w="12700" cap="flat">
              <a:noFill/>
              <a:miter lim="400000"/>
            </a:ln>
          </a:right>
          <a:top>
            <a:ln w="50800" cap="flat">
              <a:solidFill>
                <a:srgbClr val="434343"/>
              </a:solidFill>
              <a:prstDash val="solid"/>
              <a:round/>
            </a:ln>
          </a:top>
          <a:bottom>
            <a:ln w="25400" cap="flat">
              <a:solidFill>
                <a:srgbClr val="434343"/>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434343"/>
              </a:solidFill>
              <a:prstDash val="solid"/>
              <a:round/>
            </a:ln>
          </a:top>
          <a:bottom>
            <a:ln w="25400" cap="flat">
              <a:solidFill>
                <a:srgbClr val="434343"/>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434343"/>
        </a:fontRef>
        <a:srgbClr val="434343"/>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DCD"/>
          </a:solidFill>
        </a:fill>
      </a:tcStyle>
    </a:wholeTbl>
    <a:band2H>
      <a:tcTxStyle/>
      <a:tcStyle>
        <a:tcBdr/>
        <a:fill>
          <a:solidFill>
            <a:srgbClr val="E8E8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3434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3434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34343"/>
          </a:solidFill>
        </a:fill>
      </a:tcStyle>
    </a:firstRow>
  </a:tblStyle>
  <a:tblStyle styleId="{2708684C-4D16-4618-839F-0558EEFCDFE6}" styleName="">
    <a:tblBg/>
    <a:wholeTbl>
      <a:tcTxStyle b="off" i="off">
        <a:fontRef idx="minor">
          <a:srgbClr val="434343"/>
        </a:fontRef>
        <a:srgbClr val="434343"/>
      </a:tcTxStyle>
      <a:tcStyle>
        <a:tcBdr>
          <a:left>
            <a:ln w="12700" cap="flat">
              <a:solidFill>
                <a:srgbClr val="434343"/>
              </a:solidFill>
              <a:prstDash val="solid"/>
              <a:round/>
            </a:ln>
          </a:left>
          <a:right>
            <a:ln w="12700" cap="flat">
              <a:solidFill>
                <a:srgbClr val="434343"/>
              </a:solidFill>
              <a:prstDash val="solid"/>
              <a:round/>
            </a:ln>
          </a:right>
          <a:top>
            <a:ln w="12700" cap="flat">
              <a:solidFill>
                <a:srgbClr val="434343"/>
              </a:solidFill>
              <a:prstDash val="solid"/>
              <a:round/>
            </a:ln>
          </a:top>
          <a:bottom>
            <a:ln w="12700" cap="flat">
              <a:solidFill>
                <a:srgbClr val="434343"/>
              </a:solidFill>
              <a:prstDash val="solid"/>
              <a:round/>
            </a:ln>
          </a:bottom>
          <a:insideH>
            <a:ln w="12700" cap="flat">
              <a:solidFill>
                <a:srgbClr val="434343"/>
              </a:solidFill>
              <a:prstDash val="solid"/>
              <a:round/>
            </a:ln>
          </a:insideH>
          <a:insideV>
            <a:ln w="12700" cap="flat">
              <a:solidFill>
                <a:srgbClr val="434343"/>
              </a:solidFill>
              <a:prstDash val="solid"/>
              <a:round/>
            </a:ln>
          </a:insideV>
        </a:tcBdr>
        <a:fill>
          <a:solidFill>
            <a:srgbClr val="434343">
              <a:alpha val="20000"/>
            </a:srgbClr>
          </a:solidFill>
        </a:fill>
      </a:tcStyle>
    </a:wholeTbl>
    <a:band2H>
      <a:tcTxStyle/>
      <a:tcStyle>
        <a:tcBdr/>
        <a:fill>
          <a:solidFill>
            <a:srgbClr val="FFFFFF"/>
          </a:solidFill>
        </a:fill>
      </a:tcStyle>
    </a:band2H>
    <a:firstCol>
      <a:tcTxStyle b="on" i="off">
        <a:fontRef idx="minor">
          <a:srgbClr val="434343"/>
        </a:fontRef>
        <a:srgbClr val="434343"/>
      </a:tcTxStyle>
      <a:tcStyle>
        <a:tcBdr>
          <a:left>
            <a:ln w="12700" cap="flat">
              <a:solidFill>
                <a:srgbClr val="434343"/>
              </a:solidFill>
              <a:prstDash val="solid"/>
              <a:round/>
            </a:ln>
          </a:left>
          <a:right>
            <a:ln w="12700" cap="flat">
              <a:solidFill>
                <a:srgbClr val="434343"/>
              </a:solidFill>
              <a:prstDash val="solid"/>
              <a:round/>
            </a:ln>
          </a:right>
          <a:top>
            <a:ln w="12700" cap="flat">
              <a:solidFill>
                <a:srgbClr val="434343"/>
              </a:solidFill>
              <a:prstDash val="solid"/>
              <a:round/>
            </a:ln>
          </a:top>
          <a:bottom>
            <a:ln w="12700" cap="flat">
              <a:solidFill>
                <a:srgbClr val="434343"/>
              </a:solidFill>
              <a:prstDash val="solid"/>
              <a:round/>
            </a:ln>
          </a:bottom>
          <a:insideH>
            <a:ln w="12700" cap="flat">
              <a:solidFill>
                <a:srgbClr val="434343"/>
              </a:solidFill>
              <a:prstDash val="solid"/>
              <a:round/>
            </a:ln>
          </a:insideH>
          <a:insideV>
            <a:ln w="12700" cap="flat">
              <a:solidFill>
                <a:srgbClr val="434343"/>
              </a:solidFill>
              <a:prstDash val="solid"/>
              <a:round/>
            </a:ln>
          </a:insideV>
        </a:tcBdr>
        <a:fill>
          <a:solidFill>
            <a:srgbClr val="434343">
              <a:alpha val="20000"/>
            </a:srgbClr>
          </a:solidFill>
        </a:fill>
      </a:tcStyle>
    </a:firstCol>
    <a:lastRow>
      <a:tcTxStyle b="on" i="off">
        <a:fontRef idx="minor">
          <a:srgbClr val="434343"/>
        </a:fontRef>
        <a:srgbClr val="434343"/>
      </a:tcTxStyle>
      <a:tcStyle>
        <a:tcBdr>
          <a:left>
            <a:ln w="12700" cap="flat">
              <a:solidFill>
                <a:srgbClr val="434343"/>
              </a:solidFill>
              <a:prstDash val="solid"/>
              <a:round/>
            </a:ln>
          </a:left>
          <a:right>
            <a:ln w="12700" cap="flat">
              <a:solidFill>
                <a:srgbClr val="434343"/>
              </a:solidFill>
              <a:prstDash val="solid"/>
              <a:round/>
            </a:ln>
          </a:right>
          <a:top>
            <a:ln w="50800" cap="flat">
              <a:solidFill>
                <a:srgbClr val="434343"/>
              </a:solidFill>
              <a:prstDash val="solid"/>
              <a:round/>
            </a:ln>
          </a:top>
          <a:bottom>
            <a:ln w="12700" cap="flat">
              <a:solidFill>
                <a:srgbClr val="434343"/>
              </a:solidFill>
              <a:prstDash val="solid"/>
              <a:round/>
            </a:ln>
          </a:bottom>
          <a:insideH>
            <a:ln w="12700" cap="flat">
              <a:solidFill>
                <a:srgbClr val="434343"/>
              </a:solidFill>
              <a:prstDash val="solid"/>
              <a:round/>
            </a:ln>
          </a:insideH>
          <a:insideV>
            <a:ln w="12700" cap="flat">
              <a:solidFill>
                <a:srgbClr val="434343"/>
              </a:solidFill>
              <a:prstDash val="solid"/>
              <a:round/>
            </a:ln>
          </a:insideV>
        </a:tcBdr>
        <a:fill>
          <a:noFill/>
        </a:fill>
      </a:tcStyle>
    </a:lastRow>
    <a:firstRow>
      <a:tcTxStyle b="on" i="off">
        <a:fontRef idx="minor">
          <a:srgbClr val="434343"/>
        </a:fontRef>
        <a:srgbClr val="434343"/>
      </a:tcTxStyle>
      <a:tcStyle>
        <a:tcBdr>
          <a:left>
            <a:ln w="12700" cap="flat">
              <a:solidFill>
                <a:srgbClr val="434343"/>
              </a:solidFill>
              <a:prstDash val="solid"/>
              <a:round/>
            </a:ln>
          </a:left>
          <a:right>
            <a:ln w="12700" cap="flat">
              <a:solidFill>
                <a:srgbClr val="434343"/>
              </a:solidFill>
              <a:prstDash val="solid"/>
              <a:round/>
            </a:ln>
          </a:right>
          <a:top>
            <a:ln w="12700" cap="flat">
              <a:solidFill>
                <a:srgbClr val="434343"/>
              </a:solidFill>
              <a:prstDash val="solid"/>
              <a:round/>
            </a:ln>
          </a:top>
          <a:bottom>
            <a:ln w="25400" cap="flat">
              <a:solidFill>
                <a:srgbClr val="434343"/>
              </a:solidFill>
              <a:prstDash val="solid"/>
              <a:round/>
            </a:ln>
          </a:bottom>
          <a:insideH>
            <a:ln w="12700" cap="flat">
              <a:solidFill>
                <a:srgbClr val="434343"/>
              </a:solidFill>
              <a:prstDash val="solid"/>
              <a:round/>
            </a:ln>
          </a:insideH>
          <a:insideV>
            <a:ln w="12700" cap="flat">
              <a:solidFill>
                <a:srgbClr val="434343"/>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49"/>
    <p:restoredTop sz="94668"/>
  </p:normalViewPr>
  <p:slideViewPr>
    <p:cSldViewPr snapToGrid="0">
      <p:cViewPr varScale="1">
        <p:scale>
          <a:sx n="269" d="100"/>
          <a:sy n="269" d="100"/>
        </p:scale>
        <p:origin x="200"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 Carrascosa" userId="e121cca9-c14e-4bf7-b5f8-934dafb64342" providerId="ADAL" clId="{C37E6038-C6AD-423E-B892-BA0EDFE8BB31}"/>
    <pc:docChg chg="undo custSel addSld delSld modSld">
      <pc:chgData name="Elena Carrascosa" userId="e121cca9-c14e-4bf7-b5f8-934dafb64342" providerId="ADAL" clId="{C37E6038-C6AD-423E-B892-BA0EDFE8BB31}" dt="2022-04-23T16:58:25.902" v="1505" actId="113"/>
      <pc:docMkLst>
        <pc:docMk/>
      </pc:docMkLst>
      <pc:sldChg chg="modSp mod">
        <pc:chgData name="Elena Carrascosa" userId="e121cca9-c14e-4bf7-b5f8-934dafb64342" providerId="ADAL" clId="{C37E6038-C6AD-423E-B892-BA0EDFE8BB31}" dt="2022-04-22T18:54:40.794" v="0" actId="1076"/>
        <pc:sldMkLst>
          <pc:docMk/>
          <pc:sldMk cId="0" sldId="256"/>
        </pc:sldMkLst>
        <pc:spChg chg="mod">
          <ac:chgData name="Elena Carrascosa" userId="e121cca9-c14e-4bf7-b5f8-934dafb64342" providerId="ADAL" clId="{C37E6038-C6AD-423E-B892-BA0EDFE8BB31}" dt="2022-04-22T18:54:40.794" v="0" actId="1076"/>
          <ac:spMkLst>
            <pc:docMk/>
            <pc:sldMk cId="0" sldId="256"/>
            <ac:spMk id="42" creationId="{00000000-0000-0000-0000-000000000000}"/>
          </ac:spMkLst>
        </pc:spChg>
      </pc:sldChg>
      <pc:sldChg chg="modSp mod">
        <pc:chgData name="Elena Carrascosa" userId="e121cca9-c14e-4bf7-b5f8-934dafb64342" providerId="ADAL" clId="{C37E6038-C6AD-423E-B892-BA0EDFE8BB31}" dt="2022-04-23T16:58:25.902" v="1505" actId="113"/>
        <pc:sldMkLst>
          <pc:docMk/>
          <pc:sldMk cId="0" sldId="257"/>
        </pc:sldMkLst>
        <pc:spChg chg="mod">
          <ac:chgData name="Elena Carrascosa" userId="e121cca9-c14e-4bf7-b5f8-934dafb64342" providerId="ADAL" clId="{C37E6038-C6AD-423E-B892-BA0EDFE8BB31}" dt="2022-04-23T16:58:25.902" v="1505" actId="113"/>
          <ac:spMkLst>
            <pc:docMk/>
            <pc:sldMk cId="0" sldId="257"/>
            <ac:spMk id="45" creationId="{00000000-0000-0000-0000-000000000000}"/>
          </ac:spMkLst>
        </pc:spChg>
        <pc:spChg chg="mod">
          <ac:chgData name="Elena Carrascosa" userId="e121cca9-c14e-4bf7-b5f8-934dafb64342" providerId="ADAL" clId="{C37E6038-C6AD-423E-B892-BA0EDFE8BB31}" dt="2022-04-22T18:55:11.694" v="28" actId="20577"/>
          <ac:spMkLst>
            <pc:docMk/>
            <pc:sldMk cId="0" sldId="257"/>
            <ac:spMk id="46" creationId="{00000000-0000-0000-0000-000000000000}"/>
          </ac:spMkLst>
        </pc:spChg>
        <pc:graphicFrameChg chg="mod">
          <ac:chgData name="Elena Carrascosa" userId="e121cca9-c14e-4bf7-b5f8-934dafb64342" providerId="ADAL" clId="{C37E6038-C6AD-423E-B892-BA0EDFE8BB31}" dt="2022-04-22T18:54:54.763" v="2" actId="1076"/>
          <ac:graphicFrameMkLst>
            <pc:docMk/>
            <pc:sldMk cId="0" sldId="257"/>
            <ac:graphicFrameMk id="48" creationId="{00000000-0000-0000-0000-000000000000}"/>
          </ac:graphicFrameMkLst>
        </pc:graphicFrameChg>
      </pc:sldChg>
      <pc:sldChg chg="modSp mod">
        <pc:chgData name="Elena Carrascosa" userId="e121cca9-c14e-4bf7-b5f8-934dafb64342" providerId="ADAL" clId="{C37E6038-C6AD-423E-B892-BA0EDFE8BB31}" dt="2022-04-22T18:56:07.252" v="37" actId="1076"/>
        <pc:sldMkLst>
          <pc:docMk/>
          <pc:sldMk cId="0" sldId="258"/>
        </pc:sldMkLst>
        <pc:spChg chg="mod ord">
          <ac:chgData name="Elena Carrascosa" userId="e121cca9-c14e-4bf7-b5f8-934dafb64342" providerId="ADAL" clId="{C37E6038-C6AD-423E-B892-BA0EDFE8BB31}" dt="2022-04-22T18:55:53.375" v="34" actId="1076"/>
          <ac:spMkLst>
            <pc:docMk/>
            <pc:sldMk cId="0" sldId="258"/>
            <ac:spMk id="51" creationId="{00000000-0000-0000-0000-000000000000}"/>
          </ac:spMkLst>
        </pc:spChg>
        <pc:spChg chg="mod ord">
          <ac:chgData name="Elena Carrascosa" userId="e121cca9-c14e-4bf7-b5f8-934dafb64342" providerId="ADAL" clId="{C37E6038-C6AD-423E-B892-BA0EDFE8BB31}" dt="2022-04-22T18:55:46.086" v="32" actId="1076"/>
          <ac:spMkLst>
            <pc:docMk/>
            <pc:sldMk cId="0" sldId="258"/>
            <ac:spMk id="52" creationId="{00000000-0000-0000-0000-000000000000}"/>
          </ac:spMkLst>
        </pc:spChg>
        <pc:spChg chg="mod">
          <ac:chgData name="Elena Carrascosa" userId="e121cca9-c14e-4bf7-b5f8-934dafb64342" providerId="ADAL" clId="{C37E6038-C6AD-423E-B892-BA0EDFE8BB31}" dt="2022-04-22T18:56:02.437" v="36" actId="1076"/>
          <ac:spMkLst>
            <pc:docMk/>
            <pc:sldMk cId="0" sldId="258"/>
            <ac:spMk id="56" creationId="{00000000-0000-0000-0000-000000000000}"/>
          </ac:spMkLst>
        </pc:spChg>
        <pc:spChg chg="mod">
          <ac:chgData name="Elena Carrascosa" userId="e121cca9-c14e-4bf7-b5f8-934dafb64342" providerId="ADAL" clId="{C37E6038-C6AD-423E-B892-BA0EDFE8BB31}" dt="2022-04-22T18:55:37.788" v="29" actId="1076"/>
          <ac:spMkLst>
            <pc:docMk/>
            <pc:sldMk cId="0" sldId="258"/>
            <ac:spMk id="57" creationId="{00000000-0000-0000-0000-000000000000}"/>
          </ac:spMkLst>
        </pc:spChg>
        <pc:spChg chg="mod">
          <ac:chgData name="Elena Carrascosa" userId="e121cca9-c14e-4bf7-b5f8-934dafb64342" providerId="ADAL" clId="{C37E6038-C6AD-423E-B892-BA0EDFE8BB31}" dt="2022-04-22T18:56:07.252" v="37" actId="1076"/>
          <ac:spMkLst>
            <pc:docMk/>
            <pc:sldMk cId="0" sldId="258"/>
            <ac:spMk id="60" creationId="{00000000-0000-0000-0000-000000000000}"/>
          </ac:spMkLst>
        </pc:spChg>
        <pc:picChg chg="mod">
          <ac:chgData name="Elena Carrascosa" userId="e121cca9-c14e-4bf7-b5f8-934dafb64342" providerId="ADAL" clId="{C37E6038-C6AD-423E-B892-BA0EDFE8BB31}" dt="2022-04-22T18:55:56.122" v="35" actId="1076"/>
          <ac:picMkLst>
            <pc:docMk/>
            <pc:sldMk cId="0" sldId="258"/>
            <ac:picMk id="54" creationId="{00000000-0000-0000-0000-000000000000}"/>
          </ac:picMkLst>
        </pc:picChg>
      </pc:sldChg>
      <pc:sldChg chg="addSp delSp modSp mod">
        <pc:chgData name="Elena Carrascosa" userId="e121cca9-c14e-4bf7-b5f8-934dafb64342" providerId="ADAL" clId="{C37E6038-C6AD-423E-B892-BA0EDFE8BB31}" dt="2022-04-22T19:49:12.531" v="1226" actId="478"/>
        <pc:sldMkLst>
          <pc:docMk/>
          <pc:sldMk cId="0" sldId="259"/>
        </pc:sldMkLst>
        <pc:spChg chg="add mod">
          <ac:chgData name="Elena Carrascosa" userId="e121cca9-c14e-4bf7-b5f8-934dafb64342" providerId="ADAL" clId="{C37E6038-C6AD-423E-B892-BA0EDFE8BB31}" dt="2022-04-22T18:56:59.638" v="49" actId="14100"/>
          <ac:spMkLst>
            <pc:docMk/>
            <pc:sldMk cId="0" sldId="259"/>
            <ac:spMk id="8" creationId="{44626E13-918C-45F1-9769-F0FDD268C93B}"/>
          </ac:spMkLst>
        </pc:spChg>
        <pc:spChg chg="mod">
          <ac:chgData name="Elena Carrascosa" userId="e121cca9-c14e-4bf7-b5f8-934dafb64342" providerId="ADAL" clId="{C37E6038-C6AD-423E-B892-BA0EDFE8BB31}" dt="2022-04-22T18:56:44.428" v="45" actId="14100"/>
          <ac:spMkLst>
            <pc:docMk/>
            <pc:sldMk cId="0" sldId="259"/>
            <ac:spMk id="63" creationId="{00000000-0000-0000-0000-000000000000}"/>
          </ac:spMkLst>
        </pc:spChg>
        <pc:spChg chg="del">
          <ac:chgData name="Elena Carrascosa" userId="e121cca9-c14e-4bf7-b5f8-934dafb64342" providerId="ADAL" clId="{C37E6038-C6AD-423E-B892-BA0EDFE8BB31}" dt="2022-04-22T19:49:12.531" v="1226" actId="478"/>
          <ac:spMkLst>
            <pc:docMk/>
            <pc:sldMk cId="0" sldId="259"/>
            <ac:spMk id="64" creationId="{00000000-0000-0000-0000-000000000000}"/>
          </ac:spMkLst>
        </pc:spChg>
      </pc:sldChg>
      <pc:sldChg chg="modSp mod">
        <pc:chgData name="Elena Carrascosa" userId="e121cca9-c14e-4bf7-b5f8-934dafb64342" providerId="ADAL" clId="{C37E6038-C6AD-423E-B892-BA0EDFE8BB31}" dt="2022-04-22T19:05:47.665" v="150" actId="1076"/>
        <pc:sldMkLst>
          <pc:docMk/>
          <pc:sldMk cId="0" sldId="260"/>
        </pc:sldMkLst>
        <pc:spChg chg="mod">
          <ac:chgData name="Elena Carrascosa" userId="e121cca9-c14e-4bf7-b5f8-934dafb64342" providerId="ADAL" clId="{C37E6038-C6AD-423E-B892-BA0EDFE8BB31}" dt="2022-04-22T19:05:47.665" v="150" actId="1076"/>
          <ac:spMkLst>
            <pc:docMk/>
            <pc:sldMk cId="0" sldId="260"/>
            <ac:spMk id="69" creationId="{00000000-0000-0000-0000-000000000000}"/>
          </ac:spMkLst>
        </pc:spChg>
        <pc:spChg chg="mod">
          <ac:chgData name="Elena Carrascosa" userId="e121cca9-c14e-4bf7-b5f8-934dafb64342" providerId="ADAL" clId="{C37E6038-C6AD-423E-B892-BA0EDFE8BB31}" dt="2022-04-22T18:58:13.026" v="60" actId="1076"/>
          <ac:spMkLst>
            <pc:docMk/>
            <pc:sldMk cId="0" sldId="260"/>
            <ac:spMk id="70" creationId="{00000000-0000-0000-0000-000000000000}"/>
          </ac:spMkLst>
        </pc:spChg>
      </pc:sldChg>
      <pc:sldChg chg="addSp modSp mod">
        <pc:chgData name="Elena Carrascosa" userId="e121cca9-c14e-4bf7-b5f8-934dafb64342" providerId="ADAL" clId="{C37E6038-C6AD-423E-B892-BA0EDFE8BB31}" dt="2022-04-22T19:01:21.627" v="108" actId="1076"/>
        <pc:sldMkLst>
          <pc:docMk/>
          <pc:sldMk cId="0" sldId="261"/>
        </pc:sldMkLst>
        <pc:spChg chg="add mod">
          <ac:chgData name="Elena Carrascosa" userId="e121cca9-c14e-4bf7-b5f8-934dafb64342" providerId="ADAL" clId="{C37E6038-C6AD-423E-B892-BA0EDFE8BB31}" dt="2022-04-22T18:58:28.417" v="76" actId="1076"/>
          <ac:spMkLst>
            <pc:docMk/>
            <pc:sldMk cId="0" sldId="261"/>
            <ac:spMk id="6" creationId="{7AF241B5-1B06-4AEE-A4CD-6FE3029D1068}"/>
          </ac:spMkLst>
        </pc:spChg>
        <pc:spChg chg="mod">
          <ac:chgData name="Elena Carrascosa" userId="e121cca9-c14e-4bf7-b5f8-934dafb64342" providerId="ADAL" clId="{C37E6038-C6AD-423E-B892-BA0EDFE8BB31}" dt="2022-04-22T19:01:21.627" v="108" actId="1076"/>
          <ac:spMkLst>
            <pc:docMk/>
            <pc:sldMk cId="0" sldId="261"/>
            <ac:spMk id="75" creationId="{00000000-0000-0000-0000-000000000000}"/>
          </ac:spMkLst>
        </pc:spChg>
      </pc:sldChg>
      <pc:sldChg chg="addSp modSp mod">
        <pc:chgData name="Elena Carrascosa" userId="e121cca9-c14e-4bf7-b5f8-934dafb64342" providerId="ADAL" clId="{C37E6038-C6AD-423E-B892-BA0EDFE8BB31}" dt="2022-04-22T19:13:12.672" v="399" actId="207"/>
        <pc:sldMkLst>
          <pc:docMk/>
          <pc:sldMk cId="0" sldId="262"/>
        </pc:sldMkLst>
        <pc:spChg chg="add mod">
          <ac:chgData name="Elena Carrascosa" userId="e121cca9-c14e-4bf7-b5f8-934dafb64342" providerId="ADAL" clId="{C37E6038-C6AD-423E-B892-BA0EDFE8BB31}" dt="2022-04-22T19:13:12.672" v="399" actId="207"/>
          <ac:spMkLst>
            <pc:docMk/>
            <pc:sldMk cId="0" sldId="262"/>
            <ac:spMk id="2" creationId="{0851C984-EACE-43B2-AF55-BBF707275EC1}"/>
          </ac:spMkLst>
        </pc:spChg>
        <pc:spChg chg="mod">
          <ac:chgData name="Elena Carrascosa" userId="e121cca9-c14e-4bf7-b5f8-934dafb64342" providerId="ADAL" clId="{C37E6038-C6AD-423E-B892-BA0EDFE8BB31}" dt="2022-04-22T19:06:51.369" v="162" actId="14100"/>
          <ac:spMkLst>
            <pc:docMk/>
            <pc:sldMk cId="0" sldId="262"/>
            <ac:spMk id="80" creationId="{00000000-0000-0000-0000-000000000000}"/>
          </ac:spMkLst>
        </pc:spChg>
      </pc:sldChg>
      <pc:sldChg chg="del">
        <pc:chgData name="Elena Carrascosa" userId="e121cca9-c14e-4bf7-b5f8-934dafb64342" providerId="ADAL" clId="{C37E6038-C6AD-423E-B892-BA0EDFE8BB31}" dt="2022-04-22T19:13:22.369" v="400" actId="47"/>
        <pc:sldMkLst>
          <pc:docMk/>
          <pc:sldMk cId="0" sldId="263"/>
        </pc:sldMkLst>
      </pc:sldChg>
      <pc:sldChg chg="addSp modSp mod">
        <pc:chgData name="Elena Carrascosa" userId="e121cca9-c14e-4bf7-b5f8-934dafb64342" providerId="ADAL" clId="{C37E6038-C6AD-423E-B892-BA0EDFE8BB31}" dt="2022-04-22T19:24:59.882" v="424" actId="14100"/>
        <pc:sldMkLst>
          <pc:docMk/>
          <pc:sldMk cId="0" sldId="264"/>
        </pc:sldMkLst>
        <pc:spChg chg="add mod">
          <ac:chgData name="Elena Carrascosa" userId="e121cca9-c14e-4bf7-b5f8-934dafb64342" providerId="ADAL" clId="{C37E6038-C6AD-423E-B892-BA0EDFE8BB31}" dt="2022-04-22T19:24:59.882" v="424" actId="14100"/>
          <ac:spMkLst>
            <pc:docMk/>
            <pc:sldMk cId="0" sldId="264"/>
            <ac:spMk id="8" creationId="{9F37EB22-9B48-4116-B8CF-CFC93EB29DE0}"/>
          </ac:spMkLst>
        </pc:spChg>
        <pc:spChg chg="mod">
          <ac:chgData name="Elena Carrascosa" userId="e121cca9-c14e-4bf7-b5f8-934dafb64342" providerId="ADAL" clId="{C37E6038-C6AD-423E-B892-BA0EDFE8BB31}" dt="2022-04-22T19:24:32.955" v="415" actId="1076"/>
          <ac:spMkLst>
            <pc:docMk/>
            <pc:sldMk cId="0" sldId="264"/>
            <ac:spMk id="91" creationId="{00000000-0000-0000-0000-000000000000}"/>
          </ac:spMkLst>
        </pc:spChg>
      </pc:sldChg>
      <pc:sldChg chg="modSp mod">
        <pc:chgData name="Elena Carrascosa" userId="e121cca9-c14e-4bf7-b5f8-934dafb64342" providerId="ADAL" clId="{C37E6038-C6AD-423E-B892-BA0EDFE8BB31}" dt="2022-04-22T19:26:16.278" v="446" actId="20577"/>
        <pc:sldMkLst>
          <pc:docMk/>
          <pc:sldMk cId="0" sldId="265"/>
        </pc:sldMkLst>
        <pc:spChg chg="mod">
          <ac:chgData name="Elena Carrascosa" userId="e121cca9-c14e-4bf7-b5f8-934dafb64342" providerId="ADAL" clId="{C37E6038-C6AD-423E-B892-BA0EDFE8BB31}" dt="2022-04-22T19:26:16.278" v="446" actId="20577"/>
          <ac:spMkLst>
            <pc:docMk/>
            <pc:sldMk cId="0" sldId="265"/>
            <ac:spMk id="97" creationId="{00000000-0000-0000-0000-000000000000}"/>
          </ac:spMkLst>
        </pc:spChg>
        <pc:spChg chg="mod">
          <ac:chgData name="Elena Carrascosa" userId="e121cca9-c14e-4bf7-b5f8-934dafb64342" providerId="ADAL" clId="{C37E6038-C6AD-423E-B892-BA0EDFE8BB31}" dt="2022-04-22T19:25:08.955" v="425" actId="1076"/>
          <ac:spMkLst>
            <pc:docMk/>
            <pc:sldMk cId="0" sldId="265"/>
            <ac:spMk id="98" creationId="{00000000-0000-0000-0000-000000000000}"/>
          </ac:spMkLst>
        </pc:spChg>
      </pc:sldChg>
      <pc:sldChg chg="addSp modSp mod">
        <pc:chgData name="Elena Carrascosa" userId="e121cca9-c14e-4bf7-b5f8-934dafb64342" providerId="ADAL" clId="{C37E6038-C6AD-423E-B892-BA0EDFE8BB31}" dt="2022-04-22T19:28:22.365" v="490" actId="20577"/>
        <pc:sldMkLst>
          <pc:docMk/>
          <pc:sldMk cId="0" sldId="266"/>
        </pc:sldMkLst>
        <pc:spChg chg="add mod">
          <ac:chgData name="Elena Carrascosa" userId="e121cca9-c14e-4bf7-b5f8-934dafb64342" providerId="ADAL" clId="{C37E6038-C6AD-423E-B892-BA0EDFE8BB31}" dt="2022-04-22T19:26:42.053" v="463" actId="207"/>
          <ac:spMkLst>
            <pc:docMk/>
            <pc:sldMk cId="0" sldId="266"/>
            <ac:spMk id="6" creationId="{0992DFD9-7B61-478E-86F4-99A045588946}"/>
          </ac:spMkLst>
        </pc:spChg>
        <pc:spChg chg="mod">
          <ac:chgData name="Elena Carrascosa" userId="e121cca9-c14e-4bf7-b5f8-934dafb64342" providerId="ADAL" clId="{C37E6038-C6AD-423E-B892-BA0EDFE8BB31}" dt="2022-04-22T19:28:22.365" v="490" actId="20577"/>
          <ac:spMkLst>
            <pc:docMk/>
            <pc:sldMk cId="0" sldId="266"/>
            <ac:spMk id="103" creationId="{00000000-0000-0000-0000-000000000000}"/>
          </ac:spMkLst>
        </pc:spChg>
      </pc:sldChg>
      <pc:sldChg chg="addSp modSp mod">
        <pc:chgData name="Elena Carrascosa" userId="e121cca9-c14e-4bf7-b5f8-934dafb64342" providerId="ADAL" clId="{C37E6038-C6AD-423E-B892-BA0EDFE8BB31}" dt="2022-04-22T19:29:56.591" v="518" actId="20577"/>
        <pc:sldMkLst>
          <pc:docMk/>
          <pc:sldMk cId="0" sldId="267"/>
        </pc:sldMkLst>
        <pc:spChg chg="add mod">
          <ac:chgData name="Elena Carrascosa" userId="e121cca9-c14e-4bf7-b5f8-934dafb64342" providerId="ADAL" clId="{C37E6038-C6AD-423E-B892-BA0EDFE8BB31}" dt="2022-04-22T19:29:56.591" v="518" actId="20577"/>
          <ac:spMkLst>
            <pc:docMk/>
            <pc:sldMk cId="0" sldId="267"/>
            <ac:spMk id="8" creationId="{345EC433-A3F7-4CF9-94FC-DD8BBB289FEC}"/>
          </ac:spMkLst>
        </pc:spChg>
        <pc:spChg chg="mod">
          <ac:chgData name="Elena Carrascosa" userId="e121cca9-c14e-4bf7-b5f8-934dafb64342" providerId="ADAL" clId="{C37E6038-C6AD-423E-B892-BA0EDFE8BB31}" dt="2022-04-22T19:28:55.434" v="500" actId="1076"/>
          <ac:spMkLst>
            <pc:docMk/>
            <pc:sldMk cId="0" sldId="267"/>
            <ac:spMk id="108" creationId="{00000000-0000-0000-0000-000000000000}"/>
          </ac:spMkLst>
        </pc:spChg>
      </pc:sldChg>
      <pc:sldChg chg="del">
        <pc:chgData name="Elena Carrascosa" userId="e121cca9-c14e-4bf7-b5f8-934dafb64342" providerId="ADAL" clId="{C37E6038-C6AD-423E-B892-BA0EDFE8BB31}" dt="2022-04-22T19:30:02.831" v="519" actId="47"/>
        <pc:sldMkLst>
          <pc:docMk/>
          <pc:sldMk cId="0" sldId="268"/>
        </pc:sldMkLst>
      </pc:sldChg>
      <pc:sldChg chg="addSp delSp modSp mod">
        <pc:chgData name="Elena Carrascosa" userId="e121cca9-c14e-4bf7-b5f8-934dafb64342" providerId="ADAL" clId="{C37E6038-C6AD-423E-B892-BA0EDFE8BB31}" dt="2022-04-22T19:49:04.508" v="1225" actId="478"/>
        <pc:sldMkLst>
          <pc:docMk/>
          <pc:sldMk cId="0" sldId="269"/>
        </pc:sldMkLst>
        <pc:spChg chg="add mod">
          <ac:chgData name="Elena Carrascosa" userId="e121cca9-c14e-4bf7-b5f8-934dafb64342" providerId="ADAL" clId="{C37E6038-C6AD-423E-B892-BA0EDFE8BB31}" dt="2022-04-22T19:31:25.058" v="538" actId="14100"/>
          <ac:spMkLst>
            <pc:docMk/>
            <pc:sldMk cId="0" sldId="269"/>
            <ac:spMk id="8" creationId="{D5F010A7-5F42-430D-9935-332829F32579}"/>
          </ac:spMkLst>
        </pc:spChg>
        <pc:spChg chg="mod">
          <ac:chgData name="Elena Carrascosa" userId="e121cca9-c14e-4bf7-b5f8-934dafb64342" providerId="ADAL" clId="{C37E6038-C6AD-423E-B892-BA0EDFE8BB31}" dt="2022-04-22T19:30:44.312" v="526" actId="1076"/>
          <ac:spMkLst>
            <pc:docMk/>
            <pc:sldMk cId="0" sldId="269"/>
            <ac:spMk id="122" creationId="{00000000-0000-0000-0000-000000000000}"/>
          </ac:spMkLst>
        </pc:spChg>
        <pc:spChg chg="del">
          <ac:chgData name="Elena Carrascosa" userId="e121cca9-c14e-4bf7-b5f8-934dafb64342" providerId="ADAL" clId="{C37E6038-C6AD-423E-B892-BA0EDFE8BB31}" dt="2022-04-22T19:49:04.508" v="1225" actId="478"/>
          <ac:spMkLst>
            <pc:docMk/>
            <pc:sldMk cId="0" sldId="269"/>
            <ac:spMk id="123" creationId="{00000000-0000-0000-0000-000000000000}"/>
          </ac:spMkLst>
        </pc:spChg>
      </pc:sldChg>
      <pc:sldChg chg="delSp modSp mod">
        <pc:chgData name="Elena Carrascosa" userId="e121cca9-c14e-4bf7-b5f8-934dafb64342" providerId="ADAL" clId="{C37E6038-C6AD-423E-B892-BA0EDFE8BB31}" dt="2022-04-22T19:36:39" v="1006" actId="1076"/>
        <pc:sldMkLst>
          <pc:docMk/>
          <pc:sldMk cId="0" sldId="270"/>
        </pc:sldMkLst>
        <pc:spChg chg="mod">
          <ac:chgData name="Elena Carrascosa" userId="e121cca9-c14e-4bf7-b5f8-934dafb64342" providerId="ADAL" clId="{C37E6038-C6AD-423E-B892-BA0EDFE8BB31}" dt="2022-04-22T19:36:39" v="1006" actId="1076"/>
          <ac:spMkLst>
            <pc:docMk/>
            <pc:sldMk cId="0" sldId="270"/>
            <ac:spMk id="128" creationId="{00000000-0000-0000-0000-000000000000}"/>
          </ac:spMkLst>
        </pc:spChg>
        <pc:spChg chg="mod">
          <ac:chgData name="Elena Carrascosa" userId="e121cca9-c14e-4bf7-b5f8-934dafb64342" providerId="ADAL" clId="{C37E6038-C6AD-423E-B892-BA0EDFE8BB31}" dt="2022-04-22T19:31:42.926" v="542" actId="1076"/>
          <ac:spMkLst>
            <pc:docMk/>
            <pc:sldMk cId="0" sldId="270"/>
            <ac:spMk id="130" creationId="{00000000-0000-0000-0000-000000000000}"/>
          </ac:spMkLst>
        </pc:spChg>
        <pc:picChg chg="del mod">
          <ac:chgData name="Elena Carrascosa" userId="e121cca9-c14e-4bf7-b5f8-934dafb64342" providerId="ADAL" clId="{C37E6038-C6AD-423E-B892-BA0EDFE8BB31}" dt="2022-04-22T19:31:34.853" v="540" actId="478"/>
          <ac:picMkLst>
            <pc:docMk/>
            <pc:sldMk cId="0" sldId="270"/>
            <ac:picMk id="129" creationId="{00000000-0000-0000-0000-000000000000}"/>
          </ac:picMkLst>
        </pc:picChg>
      </pc:sldChg>
      <pc:sldChg chg="modSp mod">
        <pc:chgData name="Elena Carrascosa" userId="e121cca9-c14e-4bf7-b5f8-934dafb64342" providerId="ADAL" clId="{C37E6038-C6AD-423E-B892-BA0EDFE8BB31}" dt="2022-04-22T19:37:49.451" v="1033" actId="1076"/>
        <pc:sldMkLst>
          <pc:docMk/>
          <pc:sldMk cId="0" sldId="271"/>
        </pc:sldMkLst>
        <pc:spChg chg="mod">
          <ac:chgData name="Elena Carrascosa" userId="e121cca9-c14e-4bf7-b5f8-934dafb64342" providerId="ADAL" clId="{C37E6038-C6AD-423E-B892-BA0EDFE8BB31}" dt="2022-04-22T19:37:49.451" v="1033" actId="1076"/>
          <ac:spMkLst>
            <pc:docMk/>
            <pc:sldMk cId="0" sldId="271"/>
            <ac:spMk id="135" creationId="{00000000-0000-0000-0000-000000000000}"/>
          </ac:spMkLst>
        </pc:spChg>
      </pc:sldChg>
      <pc:sldChg chg="modSp mod">
        <pc:chgData name="Elena Carrascosa" userId="e121cca9-c14e-4bf7-b5f8-934dafb64342" providerId="ADAL" clId="{C37E6038-C6AD-423E-B892-BA0EDFE8BB31}" dt="2022-04-22T19:39:21.234" v="1068" actId="1076"/>
        <pc:sldMkLst>
          <pc:docMk/>
          <pc:sldMk cId="0" sldId="272"/>
        </pc:sldMkLst>
        <pc:spChg chg="mod">
          <ac:chgData name="Elena Carrascosa" userId="e121cca9-c14e-4bf7-b5f8-934dafb64342" providerId="ADAL" clId="{C37E6038-C6AD-423E-B892-BA0EDFE8BB31}" dt="2022-04-22T19:39:21.234" v="1068" actId="1076"/>
          <ac:spMkLst>
            <pc:docMk/>
            <pc:sldMk cId="0" sldId="272"/>
            <ac:spMk id="141" creationId="{00000000-0000-0000-0000-000000000000}"/>
          </ac:spMkLst>
        </pc:spChg>
      </pc:sldChg>
      <pc:sldChg chg="del">
        <pc:chgData name="Elena Carrascosa" userId="e121cca9-c14e-4bf7-b5f8-934dafb64342" providerId="ADAL" clId="{C37E6038-C6AD-423E-B892-BA0EDFE8BB31}" dt="2022-04-22T19:39:25.102" v="1069" actId="47"/>
        <pc:sldMkLst>
          <pc:docMk/>
          <pc:sldMk cId="0" sldId="273"/>
        </pc:sldMkLst>
      </pc:sldChg>
      <pc:sldChg chg="addSp delSp modSp mod">
        <pc:chgData name="Elena Carrascosa" userId="e121cca9-c14e-4bf7-b5f8-934dafb64342" providerId="ADAL" clId="{C37E6038-C6AD-423E-B892-BA0EDFE8BB31}" dt="2022-04-22T19:41:10.385" v="1098" actId="1076"/>
        <pc:sldMkLst>
          <pc:docMk/>
          <pc:sldMk cId="0" sldId="274"/>
        </pc:sldMkLst>
        <pc:spChg chg="add mod">
          <ac:chgData name="Elena Carrascosa" userId="e121cca9-c14e-4bf7-b5f8-934dafb64342" providerId="ADAL" clId="{C37E6038-C6AD-423E-B892-BA0EDFE8BB31}" dt="2022-04-22T19:41:10.385" v="1098" actId="1076"/>
          <ac:spMkLst>
            <pc:docMk/>
            <pc:sldMk cId="0" sldId="274"/>
            <ac:spMk id="8" creationId="{5BB96EC3-A5E1-41DE-8018-BF168C84D4F8}"/>
          </ac:spMkLst>
        </pc:spChg>
        <pc:spChg chg="mod">
          <ac:chgData name="Elena Carrascosa" userId="e121cca9-c14e-4bf7-b5f8-934dafb64342" providerId="ADAL" clId="{C37E6038-C6AD-423E-B892-BA0EDFE8BB31}" dt="2022-04-22T19:40:04.428" v="1079" actId="255"/>
          <ac:spMkLst>
            <pc:docMk/>
            <pc:sldMk cId="0" sldId="274"/>
            <ac:spMk id="153" creationId="{00000000-0000-0000-0000-000000000000}"/>
          </ac:spMkLst>
        </pc:spChg>
        <pc:spChg chg="del">
          <ac:chgData name="Elena Carrascosa" userId="e121cca9-c14e-4bf7-b5f8-934dafb64342" providerId="ADAL" clId="{C37E6038-C6AD-423E-B892-BA0EDFE8BB31}" dt="2022-04-22T19:40:33.154" v="1085" actId="478"/>
          <ac:spMkLst>
            <pc:docMk/>
            <pc:sldMk cId="0" sldId="274"/>
            <ac:spMk id="154" creationId="{00000000-0000-0000-0000-000000000000}"/>
          </ac:spMkLst>
        </pc:spChg>
      </pc:sldChg>
      <pc:sldChg chg="addSp delSp modSp mod">
        <pc:chgData name="Elena Carrascosa" userId="e121cca9-c14e-4bf7-b5f8-934dafb64342" providerId="ADAL" clId="{C37E6038-C6AD-423E-B892-BA0EDFE8BB31}" dt="2022-04-22T19:46:59.223" v="1182" actId="1076"/>
        <pc:sldMkLst>
          <pc:docMk/>
          <pc:sldMk cId="0" sldId="275"/>
        </pc:sldMkLst>
        <pc:spChg chg="add mod">
          <ac:chgData name="Elena Carrascosa" userId="e121cca9-c14e-4bf7-b5f8-934dafb64342" providerId="ADAL" clId="{C37E6038-C6AD-423E-B892-BA0EDFE8BB31}" dt="2022-04-22T19:46:59.223" v="1182" actId="1076"/>
          <ac:spMkLst>
            <pc:docMk/>
            <pc:sldMk cId="0" sldId="275"/>
            <ac:spMk id="8" creationId="{B70334A7-0BB8-481B-8F89-CF8B3D250BBB}"/>
          </ac:spMkLst>
        </pc:spChg>
        <pc:spChg chg="mod">
          <ac:chgData name="Elena Carrascosa" userId="e121cca9-c14e-4bf7-b5f8-934dafb64342" providerId="ADAL" clId="{C37E6038-C6AD-423E-B892-BA0EDFE8BB31}" dt="2022-04-22T19:42:26.678" v="1109" actId="1076"/>
          <ac:spMkLst>
            <pc:docMk/>
            <pc:sldMk cId="0" sldId="275"/>
            <ac:spMk id="159" creationId="{00000000-0000-0000-0000-000000000000}"/>
          </ac:spMkLst>
        </pc:spChg>
        <pc:spChg chg="del">
          <ac:chgData name="Elena Carrascosa" userId="e121cca9-c14e-4bf7-b5f8-934dafb64342" providerId="ADAL" clId="{C37E6038-C6AD-423E-B892-BA0EDFE8BB31}" dt="2022-04-22T19:42:36.800" v="1113" actId="478"/>
          <ac:spMkLst>
            <pc:docMk/>
            <pc:sldMk cId="0" sldId="275"/>
            <ac:spMk id="160" creationId="{00000000-0000-0000-0000-000000000000}"/>
          </ac:spMkLst>
        </pc:spChg>
      </pc:sldChg>
      <pc:sldChg chg="addSp delSp modSp mod">
        <pc:chgData name="Elena Carrascosa" userId="e121cca9-c14e-4bf7-b5f8-934dafb64342" providerId="ADAL" clId="{C37E6038-C6AD-423E-B892-BA0EDFE8BB31}" dt="2022-04-22T19:46:16.870" v="1177" actId="1076"/>
        <pc:sldMkLst>
          <pc:docMk/>
          <pc:sldMk cId="0" sldId="276"/>
        </pc:sldMkLst>
        <pc:spChg chg="add mod">
          <ac:chgData name="Elena Carrascosa" userId="e121cca9-c14e-4bf7-b5f8-934dafb64342" providerId="ADAL" clId="{C37E6038-C6AD-423E-B892-BA0EDFE8BB31}" dt="2022-04-22T19:46:16.870" v="1177" actId="1076"/>
          <ac:spMkLst>
            <pc:docMk/>
            <pc:sldMk cId="0" sldId="276"/>
            <ac:spMk id="8" creationId="{74526F91-33C7-43B2-B486-78CA25FABD3D}"/>
          </ac:spMkLst>
        </pc:spChg>
        <pc:spChg chg="mod">
          <ac:chgData name="Elena Carrascosa" userId="e121cca9-c14e-4bf7-b5f8-934dafb64342" providerId="ADAL" clId="{C37E6038-C6AD-423E-B892-BA0EDFE8BB31}" dt="2022-04-22T19:44:56.882" v="1161" actId="1076"/>
          <ac:spMkLst>
            <pc:docMk/>
            <pc:sldMk cId="0" sldId="276"/>
            <ac:spMk id="165" creationId="{00000000-0000-0000-0000-000000000000}"/>
          </ac:spMkLst>
        </pc:spChg>
        <pc:spChg chg="del">
          <ac:chgData name="Elena Carrascosa" userId="e121cca9-c14e-4bf7-b5f8-934dafb64342" providerId="ADAL" clId="{C37E6038-C6AD-423E-B892-BA0EDFE8BB31}" dt="2022-04-22T19:46:10.971" v="1176" actId="478"/>
          <ac:spMkLst>
            <pc:docMk/>
            <pc:sldMk cId="0" sldId="276"/>
            <ac:spMk id="166" creationId="{00000000-0000-0000-0000-000000000000}"/>
          </ac:spMkLst>
        </pc:spChg>
      </pc:sldChg>
      <pc:sldChg chg="addSp delSp modSp mod">
        <pc:chgData name="Elena Carrascosa" userId="e121cca9-c14e-4bf7-b5f8-934dafb64342" providerId="ADAL" clId="{C37E6038-C6AD-423E-B892-BA0EDFE8BB31}" dt="2022-04-22T19:48:57.915" v="1224" actId="478"/>
        <pc:sldMkLst>
          <pc:docMk/>
          <pc:sldMk cId="0" sldId="277"/>
        </pc:sldMkLst>
        <pc:spChg chg="add mod">
          <ac:chgData name="Elena Carrascosa" userId="e121cca9-c14e-4bf7-b5f8-934dafb64342" providerId="ADAL" clId="{C37E6038-C6AD-423E-B892-BA0EDFE8BB31}" dt="2022-04-22T19:47:16.788" v="1188" actId="207"/>
          <ac:spMkLst>
            <pc:docMk/>
            <pc:sldMk cId="0" sldId="277"/>
            <ac:spMk id="8" creationId="{E743B7F8-CF05-4E90-B111-B30F3BA15EF9}"/>
          </ac:spMkLst>
        </pc:spChg>
        <pc:spChg chg="mod">
          <ac:chgData name="Elena Carrascosa" userId="e121cca9-c14e-4bf7-b5f8-934dafb64342" providerId="ADAL" clId="{C37E6038-C6AD-423E-B892-BA0EDFE8BB31}" dt="2022-04-22T19:47:21.698" v="1193" actId="20577"/>
          <ac:spMkLst>
            <pc:docMk/>
            <pc:sldMk cId="0" sldId="277"/>
            <ac:spMk id="171" creationId="{00000000-0000-0000-0000-000000000000}"/>
          </ac:spMkLst>
        </pc:spChg>
        <pc:spChg chg="del">
          <ac:chgData name="Elena Carrascosa" userId="e121cca9-c14e-4bf7-b5f8-934dafb64342" providerId="ADAL" clId="{C37E6038-C6AD-423E-B892-BA0EDFE8BB31}" dt="2022-04-22T19:48:57.915" v="1224" actId="478"/>
          <ac:spMkLst>
            <pc:docMk/>
            <pc:sldMk cId="0" sldId="277"/>
            <ac:spMk id="172" creationId="{00000000-0000-0000-0000-000000000000}"/>
          </ac:spMkLst>
        </pc:spChg>
      </pc:sldChg>
      <pc:sldChg chg="del">
        <pc:chgData name="Elena Carrascosa" userId="e121cca9-c14e-4bf7-b5f8-934dafb64342" providerId="ADAL" clId="{C37E6038-C6AD-423E-B892-BA0EDFE8BB31}" dt="2022-04-22T19:47:26.826" v="1194" actId="47"/>
        <pc:sldMkLst>
          <pc:docMk/>
          <pc:sldMk cId="0" sldId="278"/>
        </pc:sldMkLst>
      </pc:sldChg>
      <pc:sldChg chg="addSp delSp modSp mod">
        <pc:chgData name="Elena Carrascosa" userId="e121cca9-c14e-4bf7-b5f8-934dafb64342" providerId="ADAL" clId="{C37E6038-C6AD-423E-B892-BA0EDFE8BB31}" dt="2022-04-22T19:48:44.265" v="1222" actId="478"/>
        <pc:sldMkLst>
          <pc:docMk/>
          <pc:sldMk cId="0" sldId="279"/>
        </pc:sldMkLst>
        <pc:spChg chg="add mod">
          <ac:chgData name="Elena Carrascosa" userId="e121cca9-c14e-4bf7-b5f8-934dafb64342" providerId="ADAL" clId="{C37E6038-C6AD-423E-B892-BA0EDFE8BB31}" dt="2022-04-22T19:48:41.658" v="1221" actId="1076"/>
          <ac:spMkLst>
            <pc:docMk/>
            <pc:sldMk cId="0" sldId="279"/>
            <ac:spMk id="8" creationId="{123D02F9-3C1B-4FFF-9F29-14094DE5AAE1}"/>
          </ac:spMkLst>
        </pc:spChg>
        <pc:spChg chg="mod">
          <ac:chgData name="Elena Carrascosa" userId="e121cca9-c14e-4bf7-b5f8-934dafb64342" providerId="ADAL" clId="{C37E6038-C6AD-423E-B892-BA0EDFE8BB31}" dt="2022-04-22T19:47:56.030" v="1202" actId="1076"/>
          <ac:spMkLst>
            <pc:docMk/>
            <pc:sldMk cId="0" sldId="279"/>
            <ac:spMk id="183" creationId="{00000000-0000-0000-0000-000000000000}"/>
          </ac:spMkLst>
        </pc:spChg>
        <pc:spChg chg="del">
          <ac:chgData name="Elena Carrascosa" userId="e121cca9-c14e-4bf7-b5f8-934dafb64342" providerId="ADAL" clId="{C37E6038-C6AD-423E-B892-BA0EDFE8BB31}" dt="2022-04-22T19:48:44.265" v="1222" actId="478"/>
          <ac:spMkLst>
            <pc:docMk/>
            <pc:sldMk cId="0" sldId="279"/>
            <ac:spMk id="184" creationId="{00000000-0000-0000-0000-000000000000}"/>
          </ac:spMkLst>
        </pc:spChg>
      </pc:sldChg>
      <pc:sldChg chg="addSp delSp modSp mod">
        <pc:chgData name="Elena Carrascosa" userId="e121cca9-c14e-4bf7-b5f8-934dafb64342" providerId="ADAL" clId="{C37E6038-C6AD-423E-B892-BA0EDFE8BB31}" dt="2022-04-22T19:52:27.020" v="1277" actId="1076"/>
        <pc:sldMkLst>
          <pc:docMk/>
          <pc:sldMk cId="0" sldId="280"/>
        </pc:sldMkLst>
        <pc:spChg chg="add mod">
          <ac:chgData name="Elena Carrascosa" userId="e121cca9-c14e-4bf7-b5f8-934dafb64342" providerId="ADAL" clId="{C37E6038-C6AD-423E-B892-BA0EDFE8BB31}" dt="2022-04-22T19:52:27.020" v="1277" actId="1076"/>
          <ac:spMkLst>
            <pc:docMk/>
            <pc:sldMk cId="0" sldId="280"/>
            <ac:spMk id="8" creationId="{84834704-C0D2-471D-8869-ED9D01300FC2}"/>
          </ac:spMkLst>
        </pc:spChg>
        <pc:spChg chg="mod">
          <ac:chgData name="Elena Carrascosa" userId="e121cca9-c14e-4bf7-b5f8-934dafb64342" providerId="ADAL" clId="{C37E6038-C6AD-423E-B892-BA0EDFE8BB31}" dt="2022-04-22T19:49:38.462" v="1233" actId="1076"/>
          <ac:spMkLst>
            <pc:docMk/>
            <pc:sldMk cId="0" sldId="280"/>
            <ac:spMk id="189" creationId="{00000000-0000-0000-0000-000000000000}"/>
          </ac:spMkLst>
        </pc:spChg>
        <pc:spChg chg="del">
          <ac:chgData name="Elena Carrascosa" userId="e121cca9-c14e-4bf7-b5f8-934dafb64342" providerId="ADAL" clId="{C37E6038-C6AD-423E-B892-BA0EDFE8BB31}" dt="2022-04-22T19:48:51.317" v="1223" actId="478"/>
          <ac:spMkLst>
            <pc:docMk/>
            <pc:sldMk cId="0" sldId="280"/>
            <ac:spMk id="190" creationId="{00000000-0000-0000-0000-000000000000}"/>
          </ac:spMkLst>
        </pc:spChg>
      </pc:sldChg>
      <pc:sldChg chg="addSp modSp mod">
        <pc:chgData name="Elena Carrascosa" userId="e121cca9-c14e-4bf7-b5f8-934dafb64342" providerId="ADAL" clId="{C37E6038-C6AD-423E-B892-BA0EDFE8BB31}" dt="2022-04-22T20:01:46.280" v="1373" actId="1076"/>
        <pc:sldMkLst>
          <pc:docMk/>
          <pc:sldMk cId="0" sldId="281"/>
        </pc:sldMkLst>
        <pc:spChg chg="add mod">
          <ac:chgData name="Elena Carrascosa" userId="e121cca9-c14e-4bf7-b5f8-934dafb64342" providerId="ADAL" clId="{C37E6038-C6AD-423E-B892-BA0EDFE8BB31}" dt="2022-04-22T20:01:46.280" v="1373" actId="1076"/>
          <ac:spMkLst>
            <pc:docMk/>
            <pc:sldMk cId="0" sldId="281"/>
            <ac:spMk id="8" creationId="{DF2068F9-EFD5-4AB9-80C7-02D24FD138FE}"/>
          </ac:spMkLst>
        </pc:spChg>
        <pc:spChg chg="mod">
          <ac:chgData name="Elena Carrascosa" userId="e121cca9-c14e-4bf7-b5f8-934dafb64342" providerId="ADAL" clId="{C37E6038-C6AD-423E-B892-BA0EDFE8BB31}" dt="2022-04-22T19:50:36.328" v="1251" actId="1076"/>
          <ac:spMkLst>
            <pc:docMk/>
            <pc:sldMk cId="0" sldId="281"/>
            <ac:spMk id="195" creationId="{00000000-0000-0000-0000-000000000000}"/>
          </ac:spMkLst>
        </pc:spChg>
      </pc:sldChg>
      <pc:sldChg chg="del">
        <pc:chgData name="Elena Carrascosa" userId="e121cca9-c14e-4bf7-b5f8-934dafb64342" providerId="ADAL" clId="{C37E6038-C6AD-423E-B892-BA0EDFE8BB31}" dt="2022-04-22T20:01:50.586" v="1374" actId="47"/>
        <pc:sldMkLst>
          <pc:docMk/>
          <pc:sldMk cId="0" sldId="282"/>
        </pc:sldMkLst>
      </pc:sldChg>
      <pc:sldChg chg="del">
        <pc:chgData name="Elena Carrascosa" userId="e121cca9-c14e-4bf7-b5f8-934dafb64342" providerId="ADAL" clId="{C37E6038-C6AD-423E-B892-BA0EDFE8BB31}" dt="2022-04-22T20:01:59.642" v="1375" actId="47"/>
        <pc:sldMkLst>
          <pc:docMk/>
          <pc:sldMk cId="0" sldId="283"/>
        </pc:sldMkLst>
      </pc:sldChg>
      <pc:sldChg chg="addSp delSp modSp add del mod">
        <pc:chgData name="Elena Carrascosa" userId="e121cca9-c14e-4bf7-b5f8-934dafb64342" providerId="ADAL" clId="{C37E6038-C6AD-423E-B892-BA0EDFE8BB31}" dt="2022-04-23T16:57:38.198" v="1439" actId="20577"/>
        <pc:sldMkLst>
          <pc:docMk/>
          <pc:sldMk cId="1910061823" sldId="373"/>
        </pc:sldMkLst>
        <pc:spChg chg="add mod">
          <ac:chgData name="Elena Carrascosa" userId="e121cca9-c14e-4bf7-b5f8-934dafb64342" providerId="ADAL" clId="{C37E6038-C6AD-423E-B892-BA0EDFE8BB31}" dt="2022-04-23T16:57:38.198" v="1439" actId="20577"/>
          <ac:spMkLst>
            <pc:docMk/>
            <pc:sldMk cId="1910061823" sldId="373"/>
            <ac:spMk id="6" creationId="{A5ADD3A9-3B0A-4698-8656-61D354AFFC74}"/>
          </ac:spMkLst>
        </pc:spChg>
        <pc:spChg chg="del">
          <ac:chgData name="Elena Carrascosa" userId="e121cca9-c14e-4bf7-b5f8-934dafb64342" providerId="ADAL" clId="{C37E6038-C6AD-423E-B892-BA0EDFE8BB31}" dt="2022-04-22T19:14:01.864" v="405" actId="478"/>
          <ac:spMkLst>
            <pc:docMk/>
            <pc:sldMk cId="1910061823" sldId="373"/>
            <ac:spMk id="10" creationId="{8CDF5234-B9B0-481F-B8B7-E85967CFE474}"/>
          </ac:spMkLst>
        </pc:spChg>
        <pc:picChg chg="add mod">
          <ac:chgData name="Elena Carrascosa" userId="e121cca9-c14e-4bf7-b5f8-934dafb64342" providerId="ADAL" clId="{C37E6038-C6AD-423E-B892-BA0EDFE8BB31}" dt="2022-04-22T19:14:07.886" v="407" actId="1076"/>
          <ac:picMkLst>
            <pc:docMk/>
            <pc:sldMk cId="1910061823" sldId="373"/>
            <ac:picMk id="5" creationId="{92991DCD-A13C-4E32-90B6-AA245E6A37BE}"/>
          </ac:picMkLst>
        </pc:picChg>
        <pc:picChg chg="del">
          <ac:chgData name="Elena Carrascosa" userId="e121cca9-c14e-4bf7-b5f8-934dafb64342" providerId="ADAL" clId="{C37E6038-C6AD-423E-B892-BA0EDFE8BB31}" dt="2022-04-22T19:14:01.864" v="405" actId="478"/>
          <ac:picMkLst>
            <pc:docMk/>
            <pc:sldMk cId="1910061823" sldId="373"/>
            <ac:picMk id="9" creationId="{C95F58D3-A677-4021-9B6F-061A032F4ED3}"/>
          </ac:picMkLst>
        </pc:picChg>
      </pc:sldChg>
      <pc:sldChg chg="addSp delSp modSp add mod">
        <pc:chgData name="Elena Carrascosa" userId="e121cca9-c14e-4bf7-b5f8-934dafb64342" providerId="ADAL" clId="{C37E6038-C6AD-423E-B892-BA0EDFE8BB31}" dt="2022-04-23T16:57:34.501" v="1438" actId="20577"/>
        <pc:sldMkLst>
          <pc:docMk/>
          <pc:sldMk cId="3936818287" sldId="374"/>
        </pc:sldMkLst>
        <pc:spChg chg="add mod">
          <ac:chgData name="Elena Carrascosa" userId="e121cca9-c14e-4bf7-b5f8-934dafb64342" providerId="ADAL" clId="{C37E6038-C6AD-423E-B892-BA0EDFE8BB31}" dt="2022-04-23T16:57:34.501" v="1438" actId="20577"/>
          <ac:spMkLst>
            <pc:docMk/>
            <pc:sldMk cId="3936818287" sldId="374"/>
            <ac:spMk id="5" creationId="{437E5E5A-6C3E-46E4-8249-DFEE24C3F808}"/>
          </ac:spMkLst>
        </pc:spChg>
        <pc:spChg chg="del">
          <ac:chgData name="Elena Carrascosa" userId="e121cca9-c14e-4bf7-b5f8-934dafb64342" providerId="ADAL" clId="{C37E6038-C6AD-423E-B892-BA0EDFE8BB31}" dt="2022-04-22T19:14:16.151" v="408" actId="478"/>
          <ac:spMkLst>
            <pc:docMk/>
            <pc:sldMk cId="3936818287" sldId="374"/>
            <ac:spMk id="10" creationId="{8CDF5234-B9B0-481F-B8B7-E85967CFE474}"/>
          </ac:spMkLst>
        </pc:spChg>
        <pc:picChg chg="add mod">
          <ac:chgData name="Elena Carrascosa" userId="e121cca9-c14e-4bf7-b5f8-934dafb64342" providerId="ADAL" clId="{C37E6038-C6AD-423E-B892-BA0EDFE8BB31}" dt="2022-04-22T19:14:21.896" v="410" actId="1076"/>
          <ac:picMkLst>
            <pc:docMk/>
            <pc:sldMk cId="3936818287" sldId="374"/>
            <ac:picMk id="6" creationId="{A749266E-3977-4B2B-B969-32430D0048AC}"/>
          </ac:picMkLst>
        </pc:picChg>
        <pc:picChg chg="del">
          <ac:chgData name="Elena Carrascosa" userId="e121cca9-c14e-4bf7-b5f8-934dafb64342" providerId="ADAL" clId="{C37E6038-C6AD-423E-B892-BA0EDFE8BB31}" dt="2022-04-22T19:14:16.151" v="408" actId="478"/>
          <ac:picMkLst>
            <pc:docMk/>
            <pc:sldMk cId="3936818287" sldId="374"/>
            <ac:picMk id="9" creationId="{C95F58D3-A677-4021-9B6F-061A032F4ED3}"/>
          </ac:picMkLst>
        </pc:picChg>
      </pc:sldChg>
      <pc:sldChg chg="addSp delSp modSp add mod">
        <pc:chgData name="Elena Carrascosa" userId="e121cca9-c14e-4bf7-b5f8-934dafb64342" providerId="ADAL" clId="{C37E6038-C6AD-423E-B892-BA0EDFE8BB31}" dt="2022-04-23T16:57:28.037" v="1437" actId="20577"/>
        <pc:sldMkLst>
          <pc:docMk/>
          <pc:sldMk cId="2430591413" sldId="375"/>
        </pc:sldMkLst>
        <pc:spChg chg="del">
          <ac:chgData name="Elena Carrascosa" userId="e121cca9-c14e-4bf7-b5f8-934dafb64342" providerId="ADAL" clId="{C37E6038-C6AD-423E-B892-BA0EDFE8BB31}" dt="2022-04-22T19:30:22.561" v="520" actId="478"/>
          <ac:spMkLst>
            <pc:docMk/>
            <pc:sldMk cId="2430591413" sldId="375"/>
            <ac:spMk id="5" creationId="{437E5E5A-6C3E-46E4-8249-DFEE24C3F808}"/>
          </ac:spMkLst>
        </pc:spChg>
        <pc:spChg chg="add mod">
          <ac:chgData name="Elena Carrascosa" userId="e121cca9-c14e-4bf7-b5f8-934dafb64342" providerId="ADAL" clId="{C37E6038-C6AD-423E-B892-BA0EDFE8BB31}" dt="2022-04-23T16:57:28.037" v="1437" actId="20577"/>
          <ac:spMkLst>
            <pc:docMk/>
            <pc:sldMk cId="2430591413" sldId="375"/>
            <ac:spMk id="7" creationId="{EE4BCFAB-3192-4EEB-9393-CC588A87A9C1}"/>
          </ac:spMkLst>
        </pc:spChg>
        <pc:picChg chg="del">
          <ac:chgData name="Elena Carrascosa" userId="e121cca9-c14e-4bf7-b5f8-934dafb64342" providerId="ADAL" clId="{C37E6038-C6AD-423E-B892-BA0EDFE8BB31}" dt="2022-04-22T19:30:22.561" v="520" actId="478"/>
          <ac:picMkLst>
            <pc:docMk/>
            <pc:sldMk cId="2430591413" sldId="375"/>
            <ac:picMk id="6" creationId="{A749266E-3977-4B2B-B969-32430D0048AC}"/>
          </ac:picMkLst>
        </pc:picChg>
        <pc:picChg chg="add mod">
          <ac:chgData name="Elena Carrascosa" userId="e121cca9-c14e-4bf7-b5f8-934dafb64342" providerId="ADAL" clId="{C37E6038-C6AD-423E-B892-BA0EDFE8BB31}" dt="2022-04-22T19:30:29.703" v="522" actId="1076"/>
          <ac:picMkLst>
            <pc:docMk/>
            <pc:sldMk cId="2430591413" sldId="375"/>
            <ac:picMk id="8" creationId="{175F4C2A-C748-4D08-A8E7-551D0F071B26}"/>
          </ac:picMkLst>
        </pc:picChg>
      </pc:sldChg>
      <pc:sldChg chg="addSp delSp modSp add mod">
        <pc:chgData name="Elena Carrascosa" userId="e121cca9-c14e-4bf7-b5f8-934dafb64342" providerId="ADAL" clId="{C37E6038-C6AD-423E-B892-BA0EDFE8BB31}" dt="2022-04-23T16:57:23.209" v="1436" actId="20577"/>
        <pc:sldMkLst>
          <pc:docMk/>
          <pc:sldMk cId="579995565" sldId="376"/>
        </pc:sldMkLst>
        <pc:spChg chg="add mod">
          <ac:chgData name="Elena Carrascosa" userId="e121cca9-c14e-4bf7-b5f8-934dafb64342" providerId="ADAL" clId="{C37E6038-C6AD-423E-B892-BA0EDFE8BB31}" dt="2022-04-23T16:57:23.209" v="1436" actId="20577"/>
          <ac:spMkLst>
            <pc:docMk/>
            <pc:sldMk cId="579995565" sldId="376"/>
            <ac:spMk id="6" creationId="{E73C5FAE-3939-42AC-A6FD-BF921AD2F81C}"/>
          </ac:spMkLst>
        </pc:spChg>
        <pc:spChg chg="del">
          <ac:chgData name="Elena Carrascosa" userId="e121cca9-c14e-4bf7-b5f8-934dafb64342" providerId="ADAL" clId="{C37E6038-C6AD-423E-B892-BA0EDFE8BB31}" dt="2022-04-22T19:39:37.890" v="1071" actId="478"/>
          <ac:spMkLst>
            <pc:docMk/>
            <pc:sldMk cId="579995565" sldId="376"/>
            <ac:spMk id="7" creationId="{EE4BCFAB-3192-4EEB-9393-CC588A87A9C1}"/>
          </ac:spMkLst>
        </pc:spChg>
        <pc:picChg chg="add mod">
          <ac:chgData name="Elena Carrascosa" userId="e121cca9-c14e-4bf7-b5f8-934dafb64342" providerId="ADAL" clId="{C37E6038-C6AD-423E-B892-BA0EDFE8BB31}" dt="2022-04-22T19:39:46.536" v="1073" actId="1076"/>
          <ac:picMkLst>
            <pc:docMk/>
            <pc:sldMk cId="579995565" sldId="376"/>
            <ac:picMk id="5" creationId="{B1E7968D-CF1C-4885-9FEF-DFC81A873648}"/>
          </ac:picMkLst>
        </pc:picChg>
        <pc:picChg chg="del">
          <ac:chgData name="Elena Carrascosa" userId="e121cca9-c14e-4bf7-b5f8-934dafb64342" providerId="ADAL" clId="{C37E6038-C6AD-423E-B892-BA0EDFE8BB31}" dt="2022-04-22T19:39:37.890" v="1071" actId="478"/>
          <ac:picMkLst>
            <pc:docMk/>
            <pc:sldMk cId="579995565" sldId="376"/>
            <ac:picMk id="8" creationId="{175F4C2A-C748-4D08-A8E7-551D0F071B26}"/>
          </ac:picMkLst>
        </pc:picChg>
      </pc:sldChg>
      <pc:sldChg chg="addSp delSp modSp add mod">
        <pc:chgData name="Elena Carrascosa" userId="e121cca9-c14e-4bf7-b5f8-934dafb64342" providerId="ADAL" clId="{C37E6038-C6AD-423E-B892-BA0EDFE8BB31}" dt="2022-04-22T19:47:45.030" v="1198" actId="1076"/>
        <pc:sldMkLst>
          <pc:docMk/>
          <pc:sldMk cId="1725917908" sldId="377"/>
        </pc:sldMkLst>
        <pc:spChg chg="del">
          <ac:chgData name="Elena Carrascosa" userId="e121cca9-c14e-4bf7-b5f8-934dafb64342" providerId="ADAL" clId="{C37E6038-C6AD-423E-B892-BA0EDFE8BB31}" dt="2022-04-22T19:47:39.539" v="1196" actId="478"/>
          <ac:spMkLst>
            <pc:docMk/>
            <pc:sldMk cId="1725917908" sldId="377"/>
            <ac:spMk id="6" creationId="{E73C5FAE-3939-42AC-A6FD-BF921AD2F81C}"/>
          </ac:spMkLst>
        </pc:spChg>
        <pc:spChg chg="add mod">
          <ac:chgData name="Elena Carrascosa" userId="e121cca9-c14e-4bf7-b5f8-934dafb64342" providerId="ADAL" clId="{C37E6038-C6AD-423E-B892-BA0EDFE8BB31}" dt="2022-04-22T19:47:45.030" v="1198" actId="1076"/>
          <ac:spMkLst>
            <pc:docMk/>
            <pc:sldMk cId="1725917908" sldId="377"/>
            <ac:spMk id="8" creationId="{D5D45D5F-4E60-41AA-9805-A0E748373F30}"/>
          </ac:spMkLst>
        </pc:spChg>
        <pc:picChg chg="del">
          <ac:chgData name="Elena Carrascosa" userId="e121cca9-c14e-4bf7-b5f8-934dafb64342" providerId="ADAL" clId="{C37E6038-C6AD-423E-B892-BA0EDFE8BB31}" dt="2022-04-22T19:47:39.539" v="1196" actId="478"/>
          <ac:picMkLst>
            <pc:docMk/>
            <pc:sldMk cId="1725917908" sldId="377"/>
            <ac:picMk id="5" creationId="{B1E7968D-CF1C-4885-9FEF-DFC81A873648}"/>
          </ac:picMkLst>
        </pc:picChg>
        <pc:picChg chg="add mod">
          <ac:chgData name="Elena Carrascosa" userId="e121cca9-c14e-4bf7-b5f8-934dafb64342" providerId="ADAL" clId="{C37E6038-C6AD-423E-B892-BA0EDFE8BB31}" dt="2022-04-22T19:47:45.030" v="1198" actId="1076"/>
          <ac:picMkLst>
            <pc:docMk/>
            <pc:sldMk cId="1725917908" sldId="377"/>
            <ac:picMk id="7" creationId="{D0521A9B-3653-47D7-8447-CCB466FD078C}"/>
          </ac:picMkLst>
        </pc:picChg>
      </pc:sldChg>
    </pc:docChg>
  </pc:docChgLst>
  <pc:docChgLst>
    <pc:chgData name="Elena Carrascosa" userId="e121cca9-c14e-4bf7-b5f8-934dafb64342" providerId="ADAL" clId="{4E641480-7EF0-4375-8CA4-EDF68325C694}"/>
    <pc:docChg chg="addSld delSld modSld">
      <pc:chgData name="Elena Carrascosa" userId="e121cca9-c14e-4bf7-b5f8-934dafb64342" providerId="ADAL" clId="{4E641480-7EF0-4375-8CA4-EDF68325C694}" dt="2022-11-27T15:59:16.580" v="11" actId="1076"/>
      <pc:docMkLst>
        <pc:docMk/>
      </pc:docMkLst>
      <pc:sldChg chg="modSp mod">
        <pc:chgData name="Elena Carrascosa" userId="e121cca9-c14e-4bf7-b5f8-934dafb64342" providerId="ADAL" clId="{4E641480-7EF0-4375-8CA4-EDF68325C694}" dt="2022-11-27T15:59:16.580" v="11" actId="1076"/>
        <pc:sldMkLst>
          <pc:docMk/>
          <pc:sldMk cId="0" sldId="257"/>
        </pc:sldMkLst>
        <pc:spChg chg="mod">
          <ac:chgData name="Elena Carrascosa" userId="e121cca9-c14e-4bf7-b5f8-934dafb64342" providerId="ADAL" clId="{4E641480-7EF0-4375-8CA4-EDF68325C694}" dt="2022-11-27T15:59:16.580" v="11" actId="1076"/>
          <ac:spMkLst>
            <pc:docMk/>
            <pc:sldMk cId="0" sldId="257"/>
            <ac:spMk id="44" creationId="{00000000-0000-0000-0000-000000000000}"/>
          </ac:spMkLst>
        </pc:spChg>
        <pc:spChg chg="mod">
          <ac:chgData name="Elena Carrascosa" userId="e121cca9-c14e-4bf7-b5f8-934dafb64342" providerId="ADAL" clId="{4E641480-7EF0-4375-8CA4-EDF68325C694}" dt="2022-11-27T15:59:00.227" v="10"/>
          <ac:spMkLst>
            <pc:docMk/>
            <pc:sldMk cId="0" sldId="257"/>
            <ac:spMk id="45" creationId="{00000000-0000-0000-0000-000000000000}"/>
          </ac:spMkLst>
        </pc:spChg>
        <pc:spChg chg="mod">
          <ac:chgData name="Elena Carrascosa" userId="e121cca9-c14e-4bf7-b5f8-934dafb64342" providerId="ADAL" clId="{4E641480-7EF0-4375-8CA4-EDF68325C694}" dt="2022-11-27T15:58:45.345" v="8" actId="14100"/>
          <ac:spMkLst>
            <pc:docMk/>
            <pc:sldMk cId="0" sldId="257"/>
            <ac:spMk id="46" creationId="{00000000-0000-0000-0000-000000000000}"/>
          </ac:spMkLst>
        </pc:spChg>
      </pc:sldChg>
      <pc:sldChg chg="del">
        <pc:chgData name="Elena Carrascosa" userId="e121cca9-c14e-4bf7-b5f8-934dafb64342" providerId="ADAL" clId="{4E641480-7EF0-4375-8CA4-EDF68325C694}" dt="2022-11-27T15:58:05.156" v="1" actId="47"/>
        <pc:sldMkLst>
          <pc:docMk/>
          <pc:sldMk cId="0" sldId="258"/>
        </pc:sldMkLst>
      </pc:sldChg>
      <pc:sldChg chg="del">
        <pc:chgData name="Elena Carrascosa" userId="e121cca9-c14e-4bf7-b5f8-934dafb64342" providerId="ADAL" clId="{4E641480-7EF0-4375-8CA4-EDF68325C694}" dt="2022-11-27T15:58:05.156" v="1" actId="47"/>
        <pc:sldMkLst>
          <pc:docMk/>
          <pc:sldMk cId="0" sldId="259"/>
        </pc:sldMkLst>
      </pc:sldChg>
      <pc:sldChg chg="del">
        <pc:chgData name="Elena Carrascosa" userId="e121cca9-c14e-4bf7-b5f8-934dafb64342" providerId="ADAL" clId="{4E641480-7EF0-4375-8CA4-EDF68325C694}" dt="2022-11-27T15:58:05.156" v="1" actId="47"/>
        <pc:sldMkLst>
          <pc:docMk/>
          <pc:sldMk cId="0" sldId="260"/>
        </pc:sldMkLst>
      </pc:sldChg>
      <pc:sldChg chg="del">
        <pc:chgData name="Elena Carrascosa" userId="e121cca9-c14e-4bf7-b5f8-934dafb64342" providerId="ADAL" clId="{4E641480-7EF0-4375-8CA4-EDF68325C694}" dt="2022-11-27T15:58:05.156" v="1" actId="47"/>
        <pc:sldMkLst>
          <pc:docMk/>
          <pc:sldMk cId="0" sldId="261"/>
        </pc:sldMkLst>
      </pc:sldChg>
      <pc:sldChg chg="del">
        <pc:chgData name="Elena Carrascosa" userId="e121cca9-c14e-4bf7-b5f8-934dafb64342" providerId="ADAL" clId="{4E641480-7EF0-4375-8CA4-EDF68325C694}" dt="2022-11-27T15:58:05.156" v="1" actId="47"/>
        <pc:sldMkLst>
          <pc:docMk/>
          <pc:sldMk cId="0" sldId="262"/>
        </pc:sldMkLst>
      </pc:sldChg>
      <pc:sldChg chg="add">
        <pc:chgData name="Elena Carrascosa" userId="e121cca9-c14e-4bf7-b5f8-934dafb64342" providerId="ADAL" clId="{4E641480-7EF0-4375-8CA4-EDF68325C694}" dt="2022-11-27T15:57:59.631" v="0"/>
        <pc:sldMkLst>
          <pc:docMk/>
          <pc:sldMk cId="0" sldId="263"/>
        </pc:sldMkLst>
      </pc:sldChg>
      <pc:sldChg chg="del">
        <pc:chgData name="Elena Carrascosa" userId="e121cca9-c14e-4bf7-b5f8-934dafb64342" providerId="ADAL" clId="{4E641480-7EF0-4375-8CA4-EDF68325C694}" dt="2022-11-27T15:58:05.156" v="1" actId="47"/>
        <pc:sldMkLst>
          <pc:docMk/>
          <pc:sldMk cId="0" sldId="264"/>
        </pc:sldMkLst>
      </pc:sldChg>
      <pc:sldChg chg="del">
        <pc:chgData name="Elena Carrascosa" userId="e121cca9-c14e-4bf7-b5f8-934dafb64342" providerId="ADAL" clId="{4E641480-7EF0-4375-8CA4-EDF68325C694}" dt="2022-11-27T15:58:05.156" v="1" actId="47"/>
        <pc:sldMkLst>
          <pc:docMk/>
          <pc:sldMk cId="0" sldId="265"/>
        </pc:sldMkLst>
      </pc:sldChg>
      <pc:sldChg chg="del">
        <pc:chgData name="Elena Carrascosa" userId="e121cca9-c14e-4bf7-b5f8-934dafb64342" providerId="ADAL" clId="{4E641480-7EF0-4375-8CA4-EDF68325C694}" dt="2022-11-27T15:58:05.156" v="1" actId="47"/>
        <pc:sldMkLst>
          <pc:docMk/>
          <pc:sldMk cId="0" sldId="266"/>
        </pc:sldMkLst>
      </pc:sldChg>
      <pc:sldChg chg="del">
        <pc:chgData name="Elena Carrascosa" userId="e121cca9-c14e-4bf7-b5f8-934dafb64342" providerId="ADAL" clId="{4E641480-7EF0-4375-8CA4-EDF68325C694}" dt="2022-11-27T15:58:05.156" v="1" actId="47"/>
        <pc:sldMkLst>
          <pc:docMk/>
          <pc:sldMk cId="0" sldId="267"/>
        </pc:sldMkLst>
      </pc:sldChg>
      <pc:sldChg chg="del">
        <pc:chgData name="Elena Carrascosa" userId="e121cca9-c14e-4bf7-b5f8-934dafb64342" providerId="ADAL" clId="{4E641480-7EF0-4375-8CA4-EDF68325C694}" dt="2022-11-27T15:58:05.156" v="1" actId="47"/>
        <pc:sldMkLst>
          <pc:docMk/>
          <pc:sldMk cId="0" sldId="269"/>
        </pc:sldMkLst>
      </pc:sldChg>
      <pc:sldChg chg="del">
        <pc:chgData name="Elena Carrascosa" userId="e121cca9-c14e-4bf7-b5f8-934dafb64342" providerId="ADAL" clId="{4E641480-7EF0-4375-8CA4-EDF68325C694}" dt="2022-11-27T15:58:05.156" v="1" actId="47"/>
        <pc:sldMkLst>
          <pc:docMk/>
          <pc:sldMk cId="0" sldId="270"/>
        </pc:sldMkLst>
      </pc:sldChg>
      <pc:sldChg chg="del">
        <pc:chgData name="Elena Carrascosa" userId="e121cca9-c14e-4bf7-b5f8-934dafb64342" providerId="ADAL" clId="{4E641480-7EF0-4375-8CA4-EDF68325C694}" dt="2022-11-27T15:58:05.156" v="1" actId="47"/>
        <pc:sldMkLst>
          <pc:docMk/>
          <pc:sldMk cId="0" sldId="271"/>
        </pc:sldMkLst>
      </pc:sldChg>
      <pc:sldChg chg="del">
        <pc:chgData name="Elena Carrascosa" userId="e121cca9-c14e-4bf7-b5f8-934dafb64342" providerId="ADAL" clId="{4E641480-7EF0-4375-8CA4-EDF68325C694}" dt="2022-11-27T15:58:05.156" v="1" actId="47"/>
        <pc:sldMkLst>
          <pc:docMk/>
          <pc:sldMk cId="0" sldId="272"/>
        </pc:sldMkLst>
      </pc:sldChg>
      <pc:sldChg chg="del">
        <pc:chgData name="Elena Carrascosa" userId="e121cca9-c14e-4bf7-b5f8-934dafb64342" providerId="ADAL" clId="{4E641480-7EF0-4375-8CA4-EDF68325C694}" dt="2022-11-27T15:58:05.156" v="1" actId="47"/>
        <pc:sldMkLst>
          <pc:docMk/>
          <pc:sldMk cId="0" sldId="274"/>
        </pc:sldMkLst>
      </pc:sldChg>
      <pc:sldChg chg="del">
        <pc:chgData name="Elena Carrascosa" userId="e121cca9-c14e-4bf7-b5f8-934dafb64342" providerId="ADAL" clId="{4E641480-7EF0-4375-8CA4-EDF68325C694}" dt="2022-11-27T15:58:05.156" v="1" actId="47"/>
        <pc:sldMkLst>
          <pc:docMk/>
          <pc:sldMk cId="0" sldId="275"/>
        </pc:sldMkLst>
      </pc:sldChg>
      <pc:sldChg chg="del">
        <pc:chgData name="Elena Carrascosa" userId="e121cca9-c14e-4bf7-b5f8-934dafb64342" providerId="ADAL" clId="{4E641480-7EF0-4375-8CA4-EDF68325C694}" dt="2022-11-27T15:58:05.156" v="1" actId="47"/>
        <pc:sldMkLst>
          <pc:docMk/>
          <pc:sldMk cId="0" sldId="276"/>
        </pc:sldMkLst>
      </pc:sldChg>
      <pc:sldChg chg="del">
        <pc:chgData name="Elena Carrascosa" userId="e121cca9-c14e-4bf7-b5f8-934dafb64342" providerId="ADAL" clId="{4E641480-7EF0-4375-8CA4-EDF68325C694}" dt="2022-11-27T15:58:05.156" v="1" actId="47"/>
        <pc:sldMkLst>
          <pc:docMk/>
          <pc:sldMk cId="0" sldId="277"/>
        </pc:sldMkLst>
      </pc:sldChg>
      <pc:sldChg chg="del">
        <pc:chgData name="Elena Carrascosa" userId="e121cca9-c14e-4bf7-b5f8-934dafb64342" providerId="ADAL" clId="{4E641480-7EF0-4375-8CA4-EDF68325C694}" dt="2022-11-27T15:58:05.156" v="1" actId="47"/>
        <pc:sldMkLst>
          <pc:docMk/>
          <pc:sldMk cId="0" sldId="279"/>
        </pc:sldMkLst>
      </pc:sldChg>
      <pc:sldChg chg="del">
        <pc:chgData name="Elena Carrascosa" userId="e121cca9-c14e-4bf7-b5f8-934dafb64342" providerId="ADAL" clId="{4E641480-7EF0-4375-8CA4-EDF68325C694}" dt="2022-11-27T15:58:05.156" v="1" actId="47"/>
        <pc:sldMkLst>
          <pc:docMk/>
          <pc:sldMk cId="0" sldId="280"/>
        </pc:sldMkLst>
      </pc:sldChg>
      <pc:sldChg chg="del">
        <pc:chgData name="Elena Carrascosa" userId="e121cca9-c14e-4bf7-b5f8-934dafb64342" providerId="ADAL" clId="{4E641480-7EF0-4375-8CA4-EDF68325C694}" dt="2022-11-27T15:58:05.156" v="1" actId="47"/>
        <pc:sldMkLst>
          <pc:docMk/>
          <pc:sldMk cId="0" sldId="281"/>
        </pc:sldMkLst>
      </pc:sldChg>
      <pc:sldChg chg="del">
        <pc:chgData name="Elena Carrascosa" userId="e121cca9-c14e-4bf7-b5f8-934dafb64342" providerId="ADAL" clId="{4E641480-7EF0-4375-8CA4-EDF68325C694}" dt="2022-11-27T15:58:05.156" v="1" actId="47"/>
        <pc:sldMkLst>
          <pc:docMk/>
          <pc:sldMk cId="0" sldId="284"/>
        </pc:sldMkLst>
      </pc:sldChg>
      <pc:sldChg chg="add">
        <pc:chgData name="Elena Carrascosa" userId="e121cca9-c14e-4bf7-b5f8-934dafb64342" providerId="ADAL" clId="{4E641480-7EF0-4375-8CA4-EDF68325C694}" dt="2022-11-27T15:57:59.631" v="0"/>
        <pc:sldMkLst>
          <pc:docMk/>
          <pc:sldMk cId="0" sldId="294"/>
        </pc:sldMkLst>
      </pc:sldChg>
      <pc:sldChg chg="add">
        <pc:chgData name="Elena Carrascosa" userId="e121cca9-c14e-4bf7-b5f8-934dafb64342" providerId="ADAL" clId="{4E641480-7EF0-4375-8CA4-EDF68325C694}" dt="2022-11-27T15:57:59.631" v="0"/>
        <pc:sldMkLst>
          <pc:docMk/>
          <pc:sldMk cId="3331880615" sldId="303"/>
        </pc:sldMkLst>
      </pc:sldChg>
      <pc:sldChg chg="del">
        <pc:chgData name="Elena Carrascosa" userId="e121cca9-c14e-4bf7-b5f8-934dafb64342" providerId="ADAL" clId="{4E641480-7EF0-4375-8CA4-EDF68325C694}" dt="2022-11-27T15:58:05.156" v="1" actId="47"/>
        <pc:sldMkLst>
          <pc:docMk/>
          <pc:sldMk cId="1910061823" sldId="373"/>
        </pc:sldMkLst>
      </pc:sldChg>
      <pc:sldChg chg="del">
        <pc:chgData name="Elena Carrascosa" userId="e121cca9-c14e-4bf7-b5f8-934dafb64342" providerId="ADAL" clId="{4E641480-7EF0-4375-8CA4-EDF68325C694}" dt="2022-11-27T15:58:05.156" v="1" actId="47"/>
        <pc:sldMkLst>
          <pc:docMk/>
          <pc:sldMk cId="3936818287" sldId="374"/>
        </pc:sldMkLst>
      </pc:sldChg>
      <pc:sldChg chg="del">
        <pc:chgData name="Elena Carrascosa" userId="e121cca9-c14e-4bf7-b5f8-934dafb64342" providerId="ADAL" clId="{4E641480-7EF0-4375-8CA4-EDF68325C694}" dt="2022-11-27T15:58:05.156" v="1" actId="47"/>
        <pc:sldMkLst>
          <pc:docMk/>
          <pc:sldMk cId="2430591413" sldId="375"/>
        </pc:sldMkLst>
      </pc:sldChg>
      <pc:sldChg chg="del">
        <pc:chgData name="Elena Carrascosa" userId="e121cca9-c14e-4bf7-b5f8-934dafb64342" providerId="ADAL" clId="{4E641480-7EF0-4375-8CA4-EDF68325C694}" dt="2022-11-27T15:58:05.156" v="1" actId="47"/>
        <pc:sldMkLst>
          <pc:docMk/>
          <pc:sldMk cId="579995565" sldId="376"/>
        </pc:sldMkLst>
      </pc:sldChg>
      <pc:sldChg chg="del">
        <pc:chgData name="Elena Carrascosa" userId="e121cca9-c14e-4bf7-b5f8-934dafb64342" providerId="ADAL" clId="{4E641480-7EF0-4375-8CA4-EDF68325C694}" dt="2022-11-27T15:58:05.156" v="1" actId="47"/>
        <pc:sldMkLst>
          <pc:docMk/>
          <pc:sldMk cId="1725917908" sldId="377"/>
        </pc:sldMkLst>
      </pc:sldChg>
      <pc:sldChg chg="add">
        <pc:chgData name="Elena Carrascosa" userId="e121cca9-c14e-4bf7-b5f8-934dafb64342" providerId="ADAL" clId="{4E641480-7EF0-4375-8CA4-EDF68325C694}" dt="2022-11-27T15:57:59.631" v="0"/>
        <pc:sldMkLst>
          <pc:docMk/>
          <pc:sldMk cId="2476295763" sldId="385"/>
        </pc:sldMkLst>
      </pc:sldChg>
      <pc:sldChg chg="add">
        <pc:chgData name="Elena Carrascosa" userId="e121cca9-c14e-4bf7-b5f8-934dafb64342" providerId="ADAL" clId="{4E641480-7EF0-4375-8CA4-EDF68325C694}" dt="2022-11-27T15:57:59.631" v="0"/>
        <pc:sldMkLst>
          <pc:docMk/>
          <pc:sldMk cId="8666893" sldId="386"/>
        </pc:sldMkLst>
      </pc:sldChg>
      <pc:sldChg chg="add">
        <pc:chgData name="Elena Carrascosa" userId="e121cca9-c14e-4bf7-b5f8-934dafb64342" providerId="ADAL" clId="{4E641480-7EF0-4375-8CA4-EDF68325C694}" dt="2022-11-27T15:57:59.631" v="0"/>
        <pc:sldMkLst>
          <pc:docMk/>
          <pc:sldMk cId="1643652307" sldId="387"/>
        </pc:sldMkLst>
      </pc:sldChg>
      <pc:sldChg chg="add">
        <pc:chgData name="Elena Carrascosa" userId="e121cca9-c14e-4bf7-b5f8-934dafb64342" providerId="ADAL" clId="{4E641480-7EF0-4375-8CA4-EDF68325C694}" dt="2022-11-27T15:57:59.631" v="0"/>
        <pc:sldMkLst>
          <pc:docMk/>
          <pc:sldMk cId="3770496438" sldId="388"/>
        </pc:sldMkLst>
      </pc:sldChg>
      <pc:sldChg chg="modSp add mod">
        <pc:chgData name="Elena Carrascosa" userId="e121cca9-c14e-4bf7-b5f8-934dafb64342" providerId="ADAL" clId="{4E641480-7EF0-4375-8CA4-EDF68325C694}" dt="2022-11-27T15:58:33.276" v="7" actId="255"/>
        <pc:sldMkLst>
          <pc:docMk/>
          <pc:sldMk cId="1051307597" sldId="389"/>
        </pc:sldMkLst>
        <pc:spChg chg="mod">
          <ac:chgData name="Elena Carrascosa" userId="e121cca9-c14e-4bf7-b5f8-934dafb64342" providerId="ADAL" clId="{4E641480-7EF0-4375-8CA4-EDF68325C694}" dt="2022-11-27T15:58:33.276" v="7" actId="255"/>
          <ac:spMkLst>
            <pc:docMk/>
            <pc:sldMk cId="1051307597" sldId="389"/>
            <ac:spMk id="65" creationId="{00000000-0000-0000-0000-000000000000}"/>
          </ac:spMkLst>
        </pc:spChg>
        <pc:graphicFrameChg chg="mod modGraphic">
          <ac:chgData name="Elena Carrascosa" userId="e121cca9-c14e-4bf7-b5f8-934dafb64342" providerId="ADAL" clId="{4E641480-7EF0-4375-8CA4-EDF68325C694}" dt="2022-11-27T15:58:29.033" v="6" actId="1076"/>
          <ac:graphicFrameMkLst>
            <pc:docMk/>
            <pc:sldMk cId="1051307597" sldId="389"/>
            <ac:graphicFrameMk id="2" creationId="{363CEF5A-6E29-4961-BB5A-8AE322411CCF}"/>
          </ac:graphicFrameMkLst>
        </pc:graphicFrameChg>
      </pc:sldChg>
      <pc:sldChg chg="add">
        <pc:chgData name="Elena Carrascosa" userId="e121cca9-c14e-4bf7-b5f8-934dafb64342" providerId="ADAL" clId="{4E641480-7EF0-4375-8CA4-EDF68325C694}" dt="2022-11-27T15:57:59.631" v="0"/>
        <pc:sldMkLst>
          <pc:docMk/>
          <pc:sldMk cId="1363501272" sldId="390"/>
        </pc:sldMkLst>
      </pc:sldChg>
      <pc:sldMasterChg chg="delSldLayout">
        <pc:chgData name="Elena Carrascosa" userId="e121cca9-c14e-4bf7-b5f8-934dafb64342" providerId="ADAL" clId="{4E641480-7EF0-4375-8CA4-EDF68325C694}" dt="2022-11-27T15:58:05.156" v="1" actId="47"/>
        <pc:sldMasterMkLst>
          <pc:docMk/>
          <pc:sldMasterMk cId="0" sldId="2147483648"/>
        </pc:sldMasterMkLst>
        <pc:sldLayoutChg chg="del">
          <pc:chgData name="Elena Carrascosa" userId="e121cca9-c14e-4bf7-b5f8-934dafb64342" providerId="ADAL" clId="{4E641480-7EF0-4375-8CA4-EDF68325C694}" dt="2022-11-27T15:58:05.156" v="1"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Shape 38"/>
          <p:cNvSpPr>
            <a:spLocks noGrp="1" noRot="1" noChangeAspect="1"/>
          </p:cNvSpPr>
          <p:nvPr>
            <p:ph type="sldImg"/>
          </p:nvPr>
        </p:nvSpPr>
        <p:spPr>
          <a:xfrm>
            <a:off x="1143000" y="685800"/>
            <a:ext cx="4572000" cy="3429000"/>
          </a:xfrm>
          <a:prstGeom prst="rect">
            <a:avLst/>
          </a:prstGeom>
        </p:spPr>
        <p:txBody>
          <a:bodyPr/>
          <a:lstStyle/>
          <a:p>
            <a:endParaRPr/>
          </a:p>
        </p:txBody>
      </p:sp>
      <p:sp>
        <p:nvSpPr>
          <p:cNvPr id="39" name="Shape 3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016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711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5997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63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273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172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9668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62ad5b4435_6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5" name="Google Shape;1105;g62ad5b4435_6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_AND_TWO_COLUMNS">
    <p:spTree>
      <p:nvGrpSpPr>
        <p:cNvPr id="1" name=""/>
        <p:cNvGrpSpPr/>
        <p:nvPr/>
      </p:nvGrpSpPr>
      <p:grpSpPr>
        <a:xfrm>
          <a:off x="0" y="0"/>
          <a:ext cx="0" cy="0"/>
          <a:chOff x="0" y="0"/>
          <a:chExt cx="0" cy="0"/>
        </a:xfrm>
      </p:grpSpPr>
      <p:pic>
        <p:nvPicPr>
          <p:cNvPr id="12" name="Google Shape;27;p6" descr="Google Shape;27;p6"/>
          <p:cNvPicPr>
            <a:picLocks noChangeAspect="1"/>
          </p:cNvPicPr>
          <p:nvPr/>
        </p:nvPicPr>
        <p:blipFill>
          <a:blip r:embed="rId2"/>
          <a:stretch>
            <a:fillRect/>
          </a:stretch>
        </p:blipFill>
        <p:spPr>
          <a:xfrm>
            <a:off x="0" y="0"/>
            <a:ext cx="9144000" cy="5143500"/>
          </a:xfrm>
          <a:prstGeom prst="rect">
            <a:avLst/>
          </a:prstGeom>
          <a:ln w="12700">
            <a:miter lim="400000"/>
          </a:ln>
        </p:spPr>
      </p:pic>
      <p:sp>
        <p:nvSpPr>
          <p:cNvPr id="13" name="Texto del título"/>
          <p:cNvSpPr txBox="1">
            <a:spLocks noGrp="1"/>
          </p:cNvSpPr>
          <p:nvPr>
            <p:ph type="title"/>
          </p:nvPr>
        </p:nvSpPr>
        <p:spPr>
          <a:xfrm>
            <a:off x="457200" y="1348975"/>
            <a:ext cx="5511301" cy="857401"/>
          </a:xfrm>
          <a:prstGeom prst="rect">
            <a:avLst/>
          </a:prstGeom>
        </p:spPr>
        <p:txBody>
          <a:bodyPr>
            <a:normAutofit/>
          </a:bodyPr>
          <a:lstStyle/>
          <a:p>
            <a:r>
              <a:t>Texto del título</a:t>
            </a:r>
          </a:p>
        </p:txBody>
      </p:sp>
      <p:sp>
        <p:nvSpPr>
          <p:cNvPr id="14" name="Nivel de texto 1…"/>
          <p:cNvSpPr txBox="1">
            <a:spLocks noGrp="1"/>
          </p:cNvSpPr>
          <p:nvPr>
            <p:ph type="body" sz="quarter" idx="1"/>
          </p:nvPr>
        </p:nvSpPr>
        <p:spPr>
          <a:xfrm>
            <a:off x="457200" y="2211825"/>
            <a:ext cx="2675101" cy="2637901"/>
          </a:xfrm>
          <a:prstGeom prst="rect">
            <a:avLst/>
          </a:prstGeom>
        </p:spPr>
        <p:txBody>
          <a:bodyPr>
            <a:normAutofit/>
          </a:bodyPr>
          <a:lstStyle>
            <a:lvl1pPr indent="-330200">
              <a:buSzPts val="1600"/>
              <a:defRPr sz="1600"/>
            </a:lvl1pPr>
            <a:lvl2pPr indent="-330200">
              <a:buSzPts val="1600"/>
              <a:defRPr sz="1600"/>
            </a:lvl2pPr>
            <a:lvl3pPr indent="-330200">
              <a:buSzPts val="1600"/>
              <a:defRPr sz="1600"/>
            </a:lvl3pPr>
            <a:lvl4pPr indent="-330200">
              <a:buSzPts val="1600"/>
              <a:defRPr sz="1600"/>
            </a:lvl4pPr>
            <a:lvl5pPr indent="-330200">
              <a:buSzPts val="1600"/>
              <a:defRPr sz="1600"/>
            </a:lvl5pPr>
          </a:lstStyle>
          <a:p>
            <a:r>
              <a:t>Nivel de texto 1</a:t>
            </a:r>
          </a:p>
          <a:p>
            <a:pPr lvl="1"/>
            <a:r>
              <a:t>Nivel de texto 2</a:t>
            </a:r>
          </a:p>
          <a:p>
            <a:pPr lvl="2"/>
            <a:r>
              <a:t>Nivel de texto 3</a:t>
            </a:r>
          </a:p>
          <a:p>
            <a:pPr lvl="3"/>
            <a:r>
              <a:t>Nivel de texto 4</a:t>
            </a:r>
          </a:p>
          <a:p>
            <a:pPr lvl="4"/>
            <a:r>
              <a:t>Nivel de texto 5</a:t>
            </a:r>
          </a:p>
        </p:txBody>
      </p:sp>
      <p:sp>
        <p:nvSpPr>
          <p:cNvPr id="15" name="Google Shape;30;p6"/>
          <p:cNvSpPr txBox="1">
            <a:spLocks noGrp="1"/>
          </p:cNvSpPr>
          <p:nvPr>
            <p:ph type="body" sz="quarter" idx="21"/>
          </p:nvPr>
        </p:nvSpPr>
        <p:spPr>
          <a:xfrm>
            <a:off x="3293405" y="2211825"/>
            <a:ext cx="2675101" cy="2637901"/>
          </a:xfrm>
          <a:prstGeom prst="rect">
            <a:avLst/>
          </a:prstGeom>
        </p:spPr>
        <p:txBody>
          <a:bodyPr>
            <a:normAutofit/>
          </a:bodyPr>
          <a:lstStyle/>
          <a:p>
            <a:pPr indent="-330200">
              <a:buSzPts val="1600"/>
              <a:defRPr sz="1600"/>
            </a:pPr>
            <a:endParaRPr/>
          </a:p>
        </p:txBody>
      </p:sp>
      <p:sp>
        <p:nvSpPr>
          <p:cNvPr id="16" name="Número de diapositiva"/>
          <p:cNvSpPr txBox="1">
            <a:spLocks noGrp="1"/>
          </p:cNvSpPr>
          <p:nvPr>
            <p:ph type="sldNum" sz="quarter" idx="2"/>
          </p:nvPr>
        </p:nvSpPr>
        <p:spPr>
          <a:xfrm>
            <a:off x="8579461" y="4639326"/>
            <a:ext cx="449823" cy="462251"/>
          </a:xfrm>
          <a:prstGeom prst="rect">
            <a:avLst/>
          </a:prstGeom>
        </p:spPr>
        <p:txBody>
          <a:bodyPr/>
          <a:lstStyle>
            <a:lvl1pPr algn="r">
              <a:defRPr>
                <a:solidFill>
                  <a:srgbClr val="FFFFFF"/>
                </a:solidFill>
              </a:defRPr>
            </a:lvl1p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iapositiva de título">
    <p:bg>
      <p:bgPr>
        <a:solidFill>
          <a:srgbClr val="CCCCCC"/>
        </a:solidFill>
        <a:effectLst/>
      </p:bgPr>
    </p:bg>
    <p:spTree>
      <p:nvGrpSpPr>
        <p:cNvPr id="1" name=""/>
        <p:cNvGrpSpPr/>
        <p:nvPr/>
      </p:nvGrpSpPr>
      <p:grpSpPr>
        <a:xfrm>
          <a:off x="0" y="0"/>
          <a:ext cx="0" cy="0"/>
          <a:chOff x="0" y="0"/>
          <a:chExt cx="0" cy="0"/>
        </a:xfrm>
      </p:grpSpPr>
      <p:sp>
        <p:nvSpPr>
          <p:cNvPr id="30" name="Texto del título"/>
          <p:cNvSpPr txBox="1">
            <a:spLocks noGrp="1"/>
          </p:cNvSpPr>
          <p:nvPr>
            <p:ph type="title"/>
          </p:nvPr>
        </p:nvSpPr>
        <p:spPr>
          <a:xfrm>
            <a:off x="1143000" y="841771"/>
            <a:ext cx="6858000" cy="1790701"/>
          </a:xfrm>
          <a:prstGeom prst="rect">
            <a:avLst/>
          </a:prstGeom>
        </p:spPr>
        <p:txBody>
          <a:bodyPr>
            <a:normAutofit/>
          </a:bodyPr>
          <a:lstStyle>
            <a:lvl1pPr algn="ctr">
              <a:defRPr sz="4500"/>
            </a:lvl1pPr>
          </a:lstStyle>
          <a:p>
            <a:r>
              <a:t>Texto del título</a:t>
            </a:r>
          </a:p>
        </p:txBody>
      </p:sp>
      <p:sp>
        <p:nvSpPr>
          <p:cNvPr id="31" name="Nivel de texto 1…"/>
          <p:cNvSpPr txBox="1">
            <a:spLocks noGrp="1"/>
          </p:cNvSpPr>
          <p:nvPr>
            <p:ph type="body" sz="quarter" idx="1"/>
          </p:nvPr>
        </p:nvSpPr>
        <p:spPr>
          <a:xfrm>
            <a:off x="1143000" y="2701527"/>
            <a:ext cx="6858000" cy="1241823"/>
          </a:xfrm>
          <a:prstGeom prst="rect">
            <a:avLst/>
          </a:prstGeom>
        </p:spPr>
        <p:txBody>
          <a:bodyPr>
            <a:normAutofit/>
          </a:bodyPr>
          <a:lstStyle>
            <a:lvl1pPr marL="0" indent="0" algn="ctr">
              <a:buClrTx/>
              <a:buSzTx/>
              <a:buFontTx/>
              <a:buNone/>
            </a:lvl1pPr>
            <a:lvl2pPr marL="0" indent="342900" algn="ctr">
              <a:buClrTx/>
              <a:buSzTx/>
              <a:buFontTx/>
              <a:buNone/>
            </a:lvl2pPr>
            <a:lvl3pPr marL="0" indent="685800" algn="ctr">
              <a:buClrTx/>
              <a:buSzTx/>
              <a:buFontTx/>
              <a:buNone/>
            </a:lvl3pPr>
            <a:lvl4pPr marL="0" indent="1028700" algn="ctr">
              <a:buClrTx/>
              <a:buSzTx/>
              <a:buFontTx/>
              <a:buNone/>
            </a:lvl4pPr>
            <a:lvl5pPr marL="0" indent="1371600" algn="ctr">
              <a:buClrTx/>
              <a:buSzTx/>
              <a:buFontTx/>
              <a:buNone/>
            </a:lvl5pPr>
          </a:lstStyle>
          <a:p>
            <a:r>
              <a:t>Nivel de texto 1</a:t>
            </a:r>
          </a:p>
          <a:p>
            <a:pPr lvl="1"/>
            <a:r>
              <a:t>Nivel de texto 2</a:t>
            </a:r>
          </a:p>
          <a:p>
            <a:pPr lvl="2"/>
            <a:r>
              <a:t>Nivel de texto 3</a:t>
            </a:r>
          </a:p>
          <a:p>
            <a:pPr lvl="3"/>
            <a:r>
              <a:t>Nivel de texto 4</a:t>
            </a:r>
          </a:p>
          <a:p>
            <a:pPr lvl="4"/>
            <a:r>
              <a:t>Nivel de texto 5</a:t>
            </a:r>
          </a:p>
        </p:txBody>
      </p:sp>
      <p:sp>
        <p:nvSpPr>
          <p:cNvPr id="32" name="Número de diapositiva"/>
          <p:cNvSpPr txBox="1">
            <a:spLocks noGrp="1"/>
          </p:cNvSpPr>
          <p:nvPr>
            <p:ph type="sldNum" sz="quarter" idx="2"/>
          </p:nvPr>
        </p:nvSpPr>
        <p:spPr>
          <a:xfrm>
            <a:off x="8579461" y="4639326"/>
            <a:ext cx="449823" cy="462251"/>
          </a:xfrm>
          <a:prstGeom prst="rect">
            <a:avLst/>
          </a:prstGeom>
        </p:spPr>
        <p:txBody>
          <a:bodyPr/>
          <a:lstStyle>
            <a:lvl1pPr algn="r">
              <a:defRPr>
                <a:solidFill>
                  <a:srgbClr val="FFFFFF"/>
                </a:solidFill>
              </a:defRPr>
            </a:lvl1p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6"/>
        <p:cNvGrpSpPr/>
        <p:nvPr/>
      </p:nvGrpSpPr>
      <p:grpSpPr>
        <a:xfrm>
          <a:off x="0" y="0"/>
          <a:ext cx="0" cy="0"/>
          <a:chOff x="0" y="0"/>
          <a:chExt cx="0" cy="0"/>
        </a:xfrm>
      </p:grpSpPr>
      <p:pic>
        <p:nvPicPr>
          <p:cNvPr id="27" name="Google Shape;27;p6" descr="paint_transparent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 name="Google Shape;28;p6"/>
          <p:cNvSpPr txBox="1">
            <a:spLocks noGrp="1"/>
          </p:cNvSpPr>
          <p:nvPr>
            <p:ph type="title"/>
          </p:nvPr>
        </p:nvSpPr>
        <p:spPr>
          <a:xfrm>
            <a:off x="457200" y="1348975"/>
            <a:ext cx="5511300" cy="8574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9" name="Google Shape;29;p6"/>
          <p:cNvSpPr txBox="1">
            <a:spLocks noGrp="1"/>
          </p:cNvSpPr>
          <p:nvPr>
            <p:ph type="body" idx="1"/>
          </p:nvPr>
        </p:nvSpPr>
        <p:spPr>
          <a:xfrm>
            <a:off x="457200" y="2211825"/>
            <a:ext cx="2675100" cy="2637900"/>
          </a:xfrm>
          <a:prstGeom prst="rect">
            <a:avLst/>
          </a:prstGeom>
        </p:spPr>
        <p:txBody>
          <a:bodyPr spcFirstLastPara="1" wrap="square" lIns="91425" tIns="91425" rIns="91425" bIns="91425" anchor="t" anchorCtr="0">
            <a:noAutofit/>
          </a:bodyPr>
          <a:lstStyle>
            <a:lvl1pPr marL="457189" lvl="0" indent="-330192">
              <a:spcBef>
                <a:spcPts val="600"/>
              </a:spcBef>
              <a:spcAft>
                <a:spcPts val="0"/>
              </a:spcAft>
              <a:buSzPts val="1600"/>
              <a:buChar char="×"/>
              <a:defRPr sz="1600"/>
            </a:lvl1pPr>
            <a:lvl2pPr marL="914378" lvl="1" indent="-330192">
              <a:spcBef>
                <a:spcPts val="0"/>
              </a:spcBef>
              <a:spcAft>
                <a:spcPts val="0"/>
              </a:spcAft>
              <a:buSzPts val="1600"/>
              <a:buChar char="×"/>
              <a:defRPr sz="1600"/>
            </a:lvl2pPr>
            <a:lvl3pPr marL="1371566" lvl="2" indent="-330192">
              <a:spcBef>
                <a:spcPts val="0"/>
              </a:spcBef>
              <a:spcAft>
                <a:spcPts val="0"/>
              </a:spcAft>
              <a:buSzPts val="1600"/>
              <a:buChar char="×"/>
              <a:defRPr sz="1600"/>
            </a:lvl3pPr>
            <a:lvl4pPr marL="1828754" lvl="3" indent="-330192">
              <a:spcBef>
                <a:spcPts val="0"/>
              </a:spcBef>
              <a:spcAft>
                <a:spcPts val="0"/>
              </a:spcAft>
              <a:buSzPts val="1600"/>
              <a:buChar char="×"/>
              <a:defRPr sz="1600"/>
            </a:lvl4pPr>
            <a:lvl5pPr marL="2285943" lvl="4" indent="-330192">
              <a:spcBef>
                <a:spcPts val="0"/>
              </a:spcBef>
              <a:spcAft>
                <a:spcPts val="0"/>
              </a:spcAft>
              <a:buSzPts val="1600"/>
              <a:buChar char="○"/>
              <a:defRPr sz="1600"/>
            </a:lvl5pPr>
            <a:lvl6pPr marL="2743132" lvl="5" indent="-330192">
              <a:spcBef>
                <a:spcPts val="0"/>
              </a:spcBef>
              <a:spcAft>
                <a:spcPts val="0"/>
              </a:spcAft>
              <a:buSzPts val="1600"/>
              <a:buChar char="■"/>
              <a:defRPr sz="1600"/>
            </a:lvl6pPr>
            <a:lvl7pPr marL="3200320" lvl="6" indent="-330192">
              <a:spcBef>
                <a:spcPts val="0"/>
              </a:spcBef>
              <a:spcAft>
                <a:spcPts val="0"/>
              </a:spcAft>
              <a:buSzPts val="1600"/>
              <a:buChar char="●"/>
              <a:defRPr sz="1600"/>
            </a:lvl7pPr>
            <a:lvl8pPr marL="3657509" lvl="7" indent="-330192">
              <a:spcBef>
                <a:spcPts val="0"/>
              </a:spcBef>
              <a:spcAft>
                <a:spcPts val="0"/>
              </a:spcAft>
              <a:buSzPts val="1600"/>
              <a:buChar char="○"/>
              <a:defRPr sz="1600"/>
            </a:lvl8pPr>
            <a:lvl9pPr marL="4114697" lvl="8" indent="-330192">
              <a:spcBef>
                <a:spcPts val="0"/>
              </a:spcBef>
              <a:spcAft>
                <a:spcPts val="0"/>
              </a:spcAft>
              <a:buSzPts val="1600"/>
              <a:buChar char="■"/>
              <a:defRPr sz="1600"/>
            </a:lvl9pPr>
          </a:lstStyle>
          <a:p>
            <a:endParaRPr/>
          </a:p>
        </p:txBody>
      </p:sp>
      <p:sp>
        <p:nvSpPr>
          <p:cNvPr id="30" name="Google Shape;30;p6"/>
          <p:cNvSpPr txBox="1">
            <a:spLocks noGrp="1"/>
          </p:cNvSpPr>
          <p:nvPr>
            <p:ph type="body" idx="2"/>
          </p:nvPr>
        </p:nvSpPr>
        <p:spPr>
          <a:xfrm>
            <a:off x="3293406" y="2211825"/>
            <a:ext cx="2675100" cy="2637900"/>
          </a:xfrm>
          <a:prstGeom prst="rect">
            <a:avLst/>
          </a:prstGeom>
        </p:spPr>
        <p:txBody>
          <a:bodyPr spcFirstLastPara="1" wrap="square" lIns="91425" tIns="91425" rIns="91425" bIns="91425" anchor="t" anchorCtr="0">
            <a:noAutofit/>
          </a:bodyPr>
          <a:lstStyle>
            <a:lvl1pPr marL="457189" lvl="0" indent="-330192">
              <a:spcBef>
                <a:spcPts val="600"/>
              </a:spcBef>
              <a:spcAft>
                <a:spcPts val="0"/>
              </a:spcAft>
              <a:buSzPts val="1600"/>
              <a:buChar char="×"/>
              <a:defRPr sz="1600"/>
            </a:lvl1pPr>
            <a:lvl2pPr marL="914378" lvl="1" indent="-330192">
              <a:spcBef>
                <a:spcPts val="0"/>
              </a:spcBef>
              <a:spcAft>
                <a:spcPts val="0"/>
              </a:spcAft>
              <a:buSzPts val="1600"/>
              <a:buChar char="×"/>
              <a:defRPr sz="1600"/>
            </a:lvl2pPr>
            <a:lvl3pPr marL="1371566" lvl="2" indent="-330192">
              <a:spcBef>
                <a:spcPts val="0"/>
              </a:spcBef>
              <a:spcAft>
                <a:spcPts val="0"/>
              </a:spcAft>
              <a:buSzPts val="1600"/>
              <a:buChar char="×"/>
              <a:defRPr sz="1600"/>
            </a:lvl3pPr>
            <a:lvl4pPr marL="1828754" lvl="3" indent="-330192">
              <a:spcBef>
                <a:spcPts val="0"/>
              </a:spcBef>
              <a:spcAft>
                <a:spcPts val="0"/>
              </a:spcAft>
              <a:buSzPts val="1600"/>
              <a:buChar char="×"/>
              <a:defRPr sz="1600"/>
            </a:lvl4pPr>
            <a:lvl5pPr marL="2285943" lvl="4" indent="-330192">
              <a:spcBef>
                <a:spcPts val="0"/>
              </a:spcBef>
              <a:spcAft>
                <a:spcPts val="0"/>
              </a:spcAft>
              <a:buSzPts val="1600"/>
              <a:buChar char="○"/>
              <a:defRPr sz="1600"/>
            </a:lvl5pPr>
            <a:lvl6pPr marL="2743132" lvl="5" indent="-330192">
              <a:spcBef>
                <a:spcPts val="0"/>
              </a:spcBef>
              <a:spcAft>
                <a:spcPts val="0"/>
              </a:spcAft>
              <a:buSzPts val="1600"/>
              <a:buChar char="■"/>
              <a:defRPr sz="1600"/>
            </a:lvl6pPr>
            <a:lvl7pPr marL="3200320" lvl="6" indent="-330192">
              <a:spcBef>
                <a:spcPts val="0"/>
              </a:spcBef>
              <a:spcAft>
                <a:spcPts val="0"/>
              </a:spcAft>
              <a:buSzPts val="1600"/>
              <a:buChar char="●"/>
              <a:defRPr sz="1600"/>
            </a:lvl7pPr>
            <a:lvl8pPr marL="3657509" lvl="7" indent="-330192">
              <a:spcBef>
                <a:spcPts val="0"/>
              </a:spcBef>
              <a:spcAft>
                <a:spcPts val="0"/>
              </a:spcAft>
              <a:buSzPts val="1600"/>
              <a:buChar char="○"/>
              <a:defRPr sz="1600"/>
            </a:lvl8pPr>
            <a:lvl9pPr marL="4114697" lvl="8" indent="-330192">
              <a:spcBef>
                <a:spcPts val="0"/>
              </a:spcBef>
              <a:spcAft>
                <a:spcPts val="0"/>
              </a:spcAft>
              <a:buSzPts val="1600"/>
              <a:buChar char="■"/>
              <a:defRPr sz="1600"/>
            </a:lvl9pPr>
          </a:lstStyle>
          <a:p>
            <a:endParaRPr/>
          </a:p>
        </p:txBody>
      </p:sp>
      <p:sp>
        <p:nvSpPr>
          <p:cNvPr id="31" name="Google Shape;31;p6"/>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2982686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rectangle">
  <p:cSld name="Blank rectangle">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p:nvPicPr>
        <p:blipFill>
          <a:blip r:embed="rId3">
            <a:alphaModFix/>
          </a:blip>
          <a:stretch>
            <a:fillRect/>
          </a:stretch>
        </p:blipFill>
        <p:spPr>
          <a:xfrm>
            <a:off x="0" y="1"/>
            <a:ext cx="9144000" cy="5143503"/>
          </a:xfrm>
          <a:prstGeom prst="rect">
            <a:avLst/>
          </a:prstGeom>
          <a:noFill/>
          <a:ln>
            <a:noFill/>
          </a:ln>
        </p:spPr>
      </p:pic>
      <p:sp>
        <p:nvSpPr>
          <p:cNvPr id="52" name="Google Shape;52;p11"/>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8996262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rcRect/>
          <a:stretch>
            <a:fillRect/>
          </a:stretch>
        </a:blipFill>
        <a:effectLst/>
      </p:bgPr>
    </p:bg>
    <p:spTree>
      <p:nvGrpSpPr>
        <p:cNvPr id="1" name=""/>
        <p:cNvGrpSpPr/>
        <p:nvPr/>
      </p:nvGrpSpPr>
      <p:grpSpPr>
        <a:xfrm>
          <a:off x="0" y="0"/>
          <a:ext cx="0" cy="0"/>
          <a:chOff x="0" y="0"/>
          <a:chExt cx="0" cy="0"/>
        </a:xfrm>
      </p:grpSpPr>
      <p:pic>
        <p:nvPicPr>
          <p:cNvPr id="2" name="Google Shape;51;p11" descr="Google Shape;51;p11"/>
          <p:cNvPicPr>
            <a:picLocks noChangeAspect="1"/>
          </p:cNvPicPr>
          <p:nvPr/>
        </p:nvPicPr>
        <p:blipFill>
          <a:blip r:embed="rId7"/>
          <a:stretch>
            <a:fillRect/>
          </a:stretch>
        </p:blipFill>
        <p:spPr>
          <a:xfrm>
            <a:off x="0" y="0"/>
            <a:ext cx="9144000" cy="5143504"/>
          </a:xfrm>
          <a:prstGeom prst="rect">
            <a:avLst/>
          </a:prstGeom>
          <a:ln w="12700">
            <a:miter lim="400000"/>
          </a:ln>
        </p:spPr>
      </p:pic>
      <p:sp>
        <p:nvSpPr>
          <p:cNvPr id="3" name="Número de diapositiva"/>
          <p:cNvSpPr txBox="1">
            <a:spLocks noGrp="1"/>
          </p:cNvSpPr>
          <p:nvPr>
            <p:ph type="sldNum" sz="quarter" idx="2"/>
          </p:nvPr>
        </p:nvSpPr>
        <p:spPr>
          <a:xfrm>
            <a:off x="4347088" y="4413648"/>
            <a:ext cx="449824" cy="462251"/>
          </a:xfrm>
          <a:prstGeom prst="rect">
            <a:avLst/>
          </a:prstGeom>
          <a:ln w="12700">
            <a:miter lim="400000"/>
          </a:ln>
        </p:spPr>
        <p:txBody>
          <a:bodyPr wrap="none" lIns="91424" tIns="91424" rIns="91424" bIns="91424" anchor="ctr">
            <a:spAutoFit/>
          </a:bodyPr>
          <a:lstStyle>
            <a:lvl1pPr algn="ctr">
              <a:defRPr sz="1800">
                <a:solidFill>
                  <a:srgbClr val="999999"/>
                </a:solidFill>
                <a:latin typeface="Lato"/>
                <a:ea typeface="Lato"/>
                <a:cs typeface="Lato"/>
                <a:sym typeface="Lato"/>
              </a:defRPr>
            </a:lvl1pPr>
          </a:lstStyle>
          <a:p>
            <a:fld id="{86CB4B4D-7CA3-9044-876B-883B54F8677D}" type="slidenum">
              <a:t>‹Nº›</a:t>
            </a:fld>
            <a:endParaRPr/>
          </a:p>
        </p:txBody>
      </p:sp>
      <p:sp>
        <p:nvSpPr>
          <p:cNvPr id="4" name="Texto del título"/>
          <p:cNvSpPr txBox="1">
            <a:spLocks noGrp="1"/>
          </p:cNvSpPr>
          <p:nvPr>
            <p:ph type="title"/>
          </p:nvPr>
        </p:nvSpPr>
        <p:spPr>
          <a:xfrm>
            <a:off x="457200" y="0"/>
            <a:ext cx="8229600" cy="1063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b"/>
          <a:lstStyle/>
          <a:p>
            <a:r>
              <a:t>Texto del título</a:t>
            </a:r>
          </a:p>
        </p:txBody>
      </p:sp>
      <p:sp>
        <p:nvSpPr>
          <p:cNvPr id="5" name="Nivel de texto 1…"/>
          <p:cNvSpPr txBox="1">
            <a:spLocks noGrp="1"/>
          </p:cNvSpPr>
          <p:nvPr>
            <p:ph type="body" idx="1"/>
          </p:nvPr>
        </p:nvSpPr>
        <p:spPr>
          <a:xfrm>
            <a:off x="457200" y="1200150"/>
            <a:ext cx="8229600" cy="39433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p>
            <a:r>
              <a:t>Nivel de texto 1</a:t>
            </a:r>
          </a:p>
          <a:p>
            <a:pPr lvl="1"/>
            <a:r>
              <a:t>Nivel de texto 2</a:t>
            </a:r>
          </a:p>
          <a:p>
            <a:pPr lvl="2"/>
            <a:r>
              <a:t>Nivel de texto 3</a:t>
            </a:r>
          </a:p>
          <a:p>
            <a:pPr lvl="3"/>
            <a:r>
              <a:t>Nivel de texto 4</a:t>
            </a:r>
          </a:p>
          <a:p>
            <a:pPr lvl="4"/>
            <a:r>
              <a:t>Nivel de texto 5</a:t>
            </a: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Lst>
  <p:transition spd="med"/>
  <p:txStyles>
    <p:titleStyle>
      <a:lvl1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1pPr>
      <a:lvl2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2pPr>
      <a:lvl3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3pPr>
      <a:lvl4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4pPr>
      <a:lvl5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5pPr>
      <a:lvl6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6pPr>
      <a:lvl7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7pPr>
      <a:lvl8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8pPr>
      <a:lvl9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9pPr>
    </p:titleStyle>
    <p:bodyStyle>
      <a:lvl1pPr marL="4572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1pPr>
      <a:lvl2pPr marL="9144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2pPr>
      <a:lvl3pPr marL="13716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3pPr>
      <a:lvl4pPr marL="18288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4pPr>
      <a:lvl5pPr marL="22860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5pPr>
      <a:lvl6pPr marL="27432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6pPr>
      <a:lvl7pPr marL="32004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7pPr>
      <a:lvl8pPr marL="36576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8pPr>
      <a:lvl9pPr marL="41148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9pPr>
    </p:bodyStyle>
    <p:otherStyle>
      <a:lvl1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1pPr>
      <a:lvl2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2pPr>
      <a:lvl3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3pPr>
      <a:lvl4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4pPr>
      <a:lvl5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5pPr>
      <a:lvl6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6pPr>
      <a:lvl7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7pPr>
      <a:lvl8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8pPr>
      <a:lvl9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2" name="CuadroTexto 5"/>
          <p:cNvSpPr txBox="1"/>
          <p:nvPr/>
        </p:nvSpPr>
        <p:spPr>
          <a:xfrm>
            <a:off x="2390855" y="3716333"/>
            <a:ext cx="4786351"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000">
                <a:solidFill>
                  <a:srgbClr val="000000"/>
                </a:solidFill>
                <a:latin typeface="Georgia"/>
                <a:ea typeface="Georgia"/>
                <a:cs typeface="Georgia"/>
                <a:sym typeface="Georgia"/>
              </a:defRPr>
            </a:lvl1pPr>
          </a:lstStyle>
          <a:p>
            <a:r>
              <a:rPr dirty="0"/>
              <a:t>CATEGORÍA: CEOS </a:t>
            </a:r>
            <a:r>
              <a:rPr dirty="0" err="1"/>
              <a:t>por</a:t>
            </a:r>
            <a:r>
              <a:rPr dirty="0"/>
              <a:t> </a:t>
            </a:r>
            <a:r>
              <a:rPr dirty="0" err="1"/>
              <a:t>el</a:t>
            </a:r>
            <a:r>
              <a:rPr dirty="0"/>
              <a:t> BIENESTAR</a:t>
            </a:r>
          </a:p>
        </p:txBody>
      </p:sp>
      <p:pic>
        <p:nvPicPr>
          <p:cNvPr id="2" name="Imagen 1">
            <a:extLst>
              <a:ext uri="{FF2B5EF4-FFF2-40B4-BE49-F238E27FC236}">
                <a16:creationId xmlns:a16="http://schemas.microsoft.com/office/drawing/2014/main" id="{C373C8DD-349B-1F20-4366-53297FABCA8C}"/>
              </a:ext>
            </a:extLst>
          </p:cNvPr>
          <p:cNvPicPr>
            <a:picLocks noChangeAspect="1"/>
          </p:cNvPicPr>
          <p:nvPr/>
        </p:nvPicPr>
        <p:blipFill>
          <a:blip r:embed="rId2"/>
          <a:stretch>
            <a:fillRect/>
          </a:stretch>
        </p:blipFill>
        <p:spPr>
          <a:xfrm>
            <a:off x="2943983" y="650922"/>
            <a:ext cx="3256034" cy="228166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10</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Difusión y resultados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054865"/>
            <a:ext cx="5746766" cy="3939861"/>
          </a:xfrm>
          <a:prstGeom prst="rect">
            <a:avLst/>
          </a:prstGeom>
          <a:solidFill>
            <a:schemeClr val="bg1"/>
          </a:solidFill>
        </p:spPr>
        <p:txBody>
          <a:bodyPr wrap="square">
            <a:spAutoFit/>
          </a:bodyPr>
          <a:lstStyle/>
          <a:p>
            <a:pPr>
              <a:lnSpc>
                <a:spcPct val="150000"/>
              </a:lnSpc>
            </a:pPr>
            <a:r>
              <a:rPr lang="es-ES" sz="1200" dirty="0"/>
              <a:t>Se valoran los niveles de participación en acciones, resultados en las propias acciones o cambios puestos en marcha, el impacto social de las medidas impulsadas por el líder, el nivel de bienestar integral y felicidad de la compañía y, en consecuencia, la mejora de los niveles de productividad. </a:t>
            </a:r>
          </a:p>
          <a:p>
            <a:pPr>
              <a:lnSpc>
                <a:spcPct val="150000"/>
              </a:lnSpc>
            </a:pPr>
            <a:endParaRPr lang="es-ES" sz="1200" dirty="0"/>
          </a:p>
          <a:p>
            <a:pPr>
              <a:lnSpc>
                <a:spcPct val="150000"/>
              </a:lnSpc>
            </a:pPr>
            <a:r>
              <a:rPr lang="es-ES" sz="1200" dirty="0"/>
              <a:t>Se deberán describir los medios utilizados para la divulgación y socialización de la práctica, ya sea a nivel interno o externo de la organización. </a:t>
            </a:r>
          </a:p>
          <a:p>
            <a:pPr>
              <a:lnSpc>
                <a:spcPct val="150000"/>
              </a:lnSpc>
            </a:pPr>
            <a:endParaRPr lang="es-ES" sz="1200" dirty="0"/>
          </a:p>
          <a:p>
            <a:pPr>
              <a:lnSpc>
                <a:spcPct val="150000"/>
              </a:lnSpc>
            </a:pPr>
            <a:r>
              <a:rPr lang="es-ES" sz="1200" dirty="0"/>
              <a:t>Enlaces y listados de archivos adjuntos al presente formulario, información complementaria a la candidatura. </a:t>
            </a:r>
          </a:p>
          <a:p>
            <a:pPr>
              <a:lnSpc>
                <a:spcPct val="150000"/>
              </a:lnSpc>
            </a:pPr>
            <a:endParaRPr lang="es-ES" sz="1200" dirty="0"/>
          </a:p>
          <a:p>
            <a:pPr>
              <a:lnSpc>
                <a:spcPct val="150000"/>
              </a:lnSpc>
            </a:pPr>
            <a:r>
              <a:rPr lang="es-ES" sz="1200" dirty="0"/>
              <a:t>Pueden incluirse, si los hay, los sitios webs donde puede encontrarse más información y documentación, videos, así como los reconocimientos y difusión que se haya hecho de la misma.</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377049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7" name="CuadroTexto 16">
            <a:extLst>
              <a:ext uri="{FF2B5EF4-FFF2-40B4-BE49-F238E27FC236}">
                <a16:creationId xmlns:a16="http://schemas.microsoft.com/office/drawing/2014/main" id="{CAAC39C2-1946-407D-A1D5-7D9D32730786}"/>
              </a:ext>
            </a:extLst>
          </p:cNvPr>
          <p:cNvSpPr txBox="1"/>
          <p:nvPr/>
        </p:nvSpPr>
        <p:spPr>
          <a:xfrm>
            <a:off x="2930081" y="2133168"/>
            <a:ext cx="4570857" cy="900246"/>
          </a:xfrm>
          <a:prstGeom prst="rect">
            <a:avLst/>
          </a:prstGeom>
          <a:noFill/>
        </p:spPr>
        <p:txBody>
          <a:bodyPr wrap="square">
            <a:spAutoFit/>
          </a:bodyPr>
          <a:lstStyle/>
          <a:p>
            <a:r>
              <a:rPr lang="en" sz="52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¡GRACIAS!</a:t>
            </a:r>
            <a:endParaRPr lang="es-ES" sz="52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oogle Shape;65;p14"/>
          <p:cNvSpPr txBox="1">
            <a:spLocks noGrp="1"/>
          </p:cNvSpPr>
          <p:nvPr>
            <p:ph type="title"/>
          </p:nvPr>
        </p:nvSpPr>
        <p:spPr>
          <a:xfrm>
            <a:off x="549213" y="463286"/>
            <a:ext cx="5511302" cy="857401"/>
          </a:xfrm>
          <a:prstGeom prst="rect">
            <a:avLst/>
          </a:prstGeom>
        </p:spPr>
        <p:txBody>
          <a:bodyPr/>
          <a:lstStyle>
            <a:lvl1pPr defTabSz="731520">
              <a:defRPr sz="3840"/>
            </a:lvl1pPr>
          </a:lstStyle>
          <a:p>
            <a:r>
              <a:rPr dirty="0"/>
              <a:t>CEO </a:t>
            </a:r>
            <a:r>
              <a:rPr dirty="0" err="1"/>
              <a:t>por</a:t>
            </a:r>
            <a:r>
              <a:rPr dirty="0"/>
              <a:t> </a:t>
            </a:r>
            <a:r>
              <a:rPr dirty="0" err="1"/>
              <a:t>el</a:t>
            </a:r>
            <a:r>
              <a:rPr dirty="0"/>
              <a:t> BIENESTAR</a:t>
            </a:r>
          </a:p>
        </p:txBody>
      </p:sp>
      <p:sp>
        <p:nvSpPr>
          <p:cNvPr id="45" name="Google Shape;66;p14"/>
          <p:cNvSpPr txBox="1">
            <a:spLocks noGrp="1"/>
          </p:cNvSpPr>
          <p:nvPr>
            <p:ph type="body" sz="half" idx="1"/>
          </p:nvPr>
        </p:nvSpPr>
        <p:spPr>
          <a:xfrm>
            <a:off x="661721" y="2390029"/>
            <a:ext cx="5836550" cy="2637901"/>
          </a:xfrm>
          <a:prstGeom prst="rect">
            <a:avLst/>
          </a:prstGeom>
        </p:spPr>
        <p:txBody>
          <a:bodyPr/>
          <a:lstStyle/>
          <a:p>
            <a:pPr marL="0" indent="0">
              <a:buSzTx/>
              <a:buNone/>
              <a:defRPr sz="1200" b="1"/>
            </a:pPr>
            <a:r>
              <a:rPr dirty="0"/>
              <a:t>¿QUÉ VALORAMOS?</a:t>
            </a:r>
            <a:br>
              <a:rPr dirty="0"/>
            </a:br>
            <a:endParaRPr dirty="0"/>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La consistencia del candidato propuesto: coherencia entre las palabras y acciones que conforman la marca personal del directivo, así como la capacidad para inspirar y promover cambios reales y positivos en su entorno profesional.</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Trayectoria.</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Compromiso de la alta dirección.</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Integración de los valores del nuevo liderazgo en la estrategia de la compañía</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Descripción de las acciones llevadas a cabo.</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Difusión y resultados.</a:t>
            </a:r>
          </a:p>
          <a:p>
            <a:pPr marL="0" indent="-330199">
              <a:spcBef>
                <a:spcPts val="0"/>
              </a:spcBef>
              <a:buSzPts val="1100"/>
              <a:buFontTx/>
              <a:buAutoNum type="arabicPeriod"/>
              <a:defRPr sz="1100">
                <a:solidFill>
                  <a:srgbClr val="3B3F44"/>
                </a:solidFill>
              </a:defRPr>
            </a:pPr>
            <a:endParaRPr lang="es-ES" dirty="0"/>
          </a:p>
        </p:txBody>
      </p:sp>
      <p:sp>
        <p:nvSpPr>
          <p:cNvPr id="46" name="Google Shape;67;p14"/>
          <p:cNvSpPr txBox="1"/>
          <p:nvPr/>
        </p:nvSpPr>
        <p:spPr>
          <a:xfrm>
            <a:off x="549213" y="1358208"/>
            <a:ext cx="5747677" cy="2637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lvl1pPr>
              <a:spcBef>
                <a:spcPts val="600"/>
              </a:spcBef>
              <a:defRPr b="1">
                <a:solidFill>
                  <a:srgbClr val="666666"/>
                </a:solidFill>
                <a:latin typeface="Lato"/>
                <a:ea typeface="Lato"/>
                <a:cs typeface="Lato"/>
                <a:sym typeface="Lato"/>
              </a:defRPr>
            </a:lvl1pPr>
          </a:lstStyle>
          <a:p>
            <a:r>
              <a:rPr dirty="0" err="1"/>
              <a:t>Engloban</a:t>
            </a:r>
            <a:r>
              <a:rPr dirty="0"/>
              <a:t> </a:t>
            </a:r>
            <a:r>
              <a:rPr dirty="0" err="1"/>
              <a:t>esta</a:t>
            </a:r>
            <a:r>
              <a:rPr dirty="0"/>
              <a:t> </a:t>
            </a:r>
            <a:r>
              <a:rPr dirty="0" err="1"/>
              <a:t>categoría</a:t>
            </a:r>
            <a:r>
              <a:rPr dirty="0"/>
              <a:t> </a:t>
            </a:r>
            <a:r>
              <a:rPr dirty="0" err="1"/>
              <a:t>aquellos</a:t>
            </a:r>
            <a:r>
              <a:rPr dirty="0"/>
              <a:t> CEOS que </a:t>
            </a:r>
            <a:r>
              <a:rPr dirty="0" err="1"/>
              <a:t>han</a:t>
            </a:r>
            <a:r>
              <a:rPr dirty="0"/>
              <a:t> </a:t>
            </a:r>
            <a:r>
              <a:rPr dirty="0" err="1"/>
              <a:t>aplicado</a:t>
            </a:r>
            <a:r>
              <a:rPr dirty="0"/>
              <a:t> de forma </a:t>
            </a:r>
            <a:r>
              <a:rPr dirty="0" err="1"/>
              <a:t>eficaz</a:t>
            </a:r>
            <a:r>
              <a:rPr dirty="0"/>
              <a:t>, </a:t>
            </a:r>
            <a:r>
              <a:rPr dirty="0" err="1"/>
              <a:t>práctica</a:t>
            </a:r>
            <a:r>
              <a:rPr dirty="0"/>
              <a:t> y </a:t>
            </a:r>
            <a:r>
              <a:rPr dirty="0" err="1"/>
              <a:t>útil</a:t>
            </a:r>
            <a:r>
              <a:rPr dirty="0"/>
              <a:t> </a:t>
            </a:r>
            <a:r>
              <a:rPr dirty="0" err="1"/>
              <a:t>en</a:t>
            </a:r>
            <a:r>
              <a:rPr dirty="0"/>
              <a:t> sus </a:t>
            </a:r>
            <a:r>
              <a:rPr dirty="0" err="1"/>
              <a:t>empresas</a:t>
            </a:r>
            <a:r>
              <a:rPr dirty="0"/>
              <a:t> las </a:t>
            </a:r>
            <a:r>
              <a:rPr dirty="0" err="1"/>
              <a:t>mejores</a:t>
            </a:r>
            <a:r>
              <a:rPr dirty="0"/>
              <a:t> </a:t>
            </a:r>
            <a:r>
              <a:rPr dirty="0" err="1"/>
              <a:t>acciones</a:t>
            </a:r>
            <a:r>
              <a:rPr dirty="0"/>
              <a:t> y </a:t>
            </a:r>
            <a:r>
              <a:rPr dirty="0" err="1"/>
              <a:t>hábitos</a:t>
            </a:r>
            <a:r>
              <a:rPr dirty="0"/>
              <a:t> </a:t>
            </a:r>
            <a:r>
              <a:rPr dirty="0" err="1"/>
              <a:t>saludables</a:t>
            </a:r>
            <a:r>
              <a:rPr lang="es-ES" dirty="0"/>
              <a:t>, físicos y emocionales,</a:t>
            </a:r>
            <a:r>
              <a:rPr dirty="0"/>
              <a:t> </a:t>
            </a:r>
            <a:r>
              <a:rPr dirty="0" err="1"/>
              <a:t>en</a:t>
            </a:r>
            <a:r>
              <a:rPr dirty="0"/>
              <a:t> </a:t>
            </a:r>
            <a:r>
              <a:rPr dirty="0" err="1"/>
              <a:t>los</a:t>
            </a:r>
            <a:r>
              <a:rPr dirty="0"/>
              <a:t> </a:t>
            </a:r>
            <a:r>
              <a:rPr dirty="0" err="1"/>
              <a:t>entornos</a:t>
            </a:r>
            <a:r>
              <a:rPr dirty="0"/>
              <a:t> </a:t>
            </a:r>
            <a:r>
              <a:rPr dirty="0" err="1"/>
              <a:t>laborales</a:t>
            </a:r>
            <a:r>
              <a:rPr dirty="0"/>
              <a:t>. </a:t>
            </a:r>
          </a:p>
        </p:txBody>
      </p:sp>
      <p:sp>
        <p:nvSpPr>
          <p:cNvPr id="47" name="Google Shape;69;p14"/>
          <p:cNvSpPr txBox="1">
            <a:spLocks noGrp="1"/>
          </p:cNvSpPr>
          <p:nvPr>
            <p:ph type="sldNum" sz="quarter" idx="2"/>
          </p:nvPr>
        </p:nvSpPr>
        <p:spPr>
          <a:xfrm>
            <a:off x="8706597" y="4639326"/>
            <a:ext cx="322687" cy="4622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graphicFrame>
        <p:nvGraphicFramePr>
          <p:cNvPr id="48" name="Tabla 1"/>
          <p:cNvGraphicFramePr/>
          <p:nvPr>
            <p:extLst>
              <p:ext uri="{D42A27DB-BD31-4B8C-83A1-F6EECF244321}">
                <p14:modId xmlns:p14="http://schemas.microsoft.com/office/powerpoint/2010/main" val="3008669262"/>
              </p:ext>
            </p:extLst>
          </p:nvPr>
        </p:nvGraphicFramePr>
        <p:xfrm>
          <a:off x="614658" y="2465070"/>
          <a:ext cx="5588000" cy="213360"/>
        </p:xfrm>
        <a:graphic>
          <a:graphicData uri="http://schemas.openxmlformats.org/drawingml/2006/table">
            <a:tbl>
              <a:tblPr>
                <a:tableStyleId>{4C3C2611-4C71-4FC5-86AE-919BDF0F9419}</a:tableStyleId>
              </a:tblPr>
              <a:tblGrid>
                <a:gridCol w="1016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50800">
                <a:tc>
                  <a:txBody>
                    <a:bodyPr/>
                    <a:lstStyle/>
                    <a:p>
                      <a:pPr algn="l">
                        <a:defRPr sz="1400">
                          <a:solidFill>
                            <a:srgbClr val="000000"/>
                          </a:solidFill>
                          <a:sym typeface="Arial"/>
                        </a:defRPr>
                      </a:pPr>
                      <a:endParaRPr/>
                    </a:p>
                  </a:txBody>
                  <a:tcPr marL="0" marR="0" marT="0" marB="0" anchor="ctr" horzOverflow="overflow">
                    <a:lnL w="12700">
                      <a:miter lim="400000"/>
                    </a:lnL>
                    <a:lnR w="12700">
                      <a:miter lim="400000"/>
                    </a:lnR>
                    <a:lnT w="12700">
                      <a:miter lim="400000"/>
                    </a:lnT>
                    <a:lnB w="12700">
                      <a:miter lim="400000"/>
                    </a:lnB>
                    <a:solidFill>
                      <a:srgbClr val="FFCC02"/>
                    </a:solidFill>
                  </a:tcPr>
                </a:tc>
                <a:tc>
                  <a:txBody>
                    <a:bodyPr/>
                    <a:lstStyle/>
                    <a:p>
                      <a:pPr algn="l">
                        <a:buClr>
                          <a:srgbClr val="000000"/>
                        </a:buClr>
                        <a:buSzPct val="100000"/>
                        <a:buAutoNum type="arabicPeriod"/>
                        <a:defRPr sz="1400">
                          <a:solidFill>
                            <a:srgbClr val="3B3F44"/>
                          </a:solidFill>
                          <a:latin typeface="Georgia"/>
                          <a:ea typeface="Georgia"/>
                          <a:cs typeface="Georgia"/>
                          <a:sym typeface="Georgia"/>
                        </a:defRPr>
                      </a:pPr>
                      <a:endParaRPr dirty="0"/>
                    </a:p>
                  </a:txBody>
                  <a:tcPr marL="0" marR="0" marT="0" marB="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fade thruBlk="1"/>
      </p:transition>
    </mc:Choice>
    <mc:Fallback xmlns="" xmlns:m="http://schemas.openxmlformats.org/officeDocument/2006/math" xmlns:a14="http://schemas.microsoft.com/office/drawing/2010/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501804" y="339492"/>
            <a:ext cx="7194396" cy="857400"/>
          </a:xfrm>
          <a:prstGeom prst="rect">
            <a:avLst/>
          </a:prstGeom>
        </p:spPr>
        <p:txBody>
          <a:bodyPr spcFirstLastPara="1" vert="horz" wrap="square" lIns="91425" tIns="91425" rIns="91425" bIns="91425" rtlCol="0" anchor="b" anchorCtr="0">
            <a:noAutofit/>
          </a:bodyPr>
          <a:lstStyle/>
          <a:p>
            <a:r>
              <a:rPr lang="en" sz="4000" dirty="0"/>
              <a:t>Sistema de puntuación</a:t>
            </a:r>
            <a:endParaRPr sz="4000" dirty="0"/>
          </a:p>
        </p:txBody>
      </p:sp>
      <p:sp>
        <p:nvSpPr>
          <p:cNvPr id="66" name="Google Shape;66;p14"/>
          <p:cNvSpPr txBox="1">
            <a:spLocks noGrp="1"/>
          </p:cNvSpPr>
          <p:nvPr>
            <p:ph type="body" idx="2"/>
          </p:nvPr>
        </p:nvSpPr>
        <p:spPr>
          <a:xfrm>
            <a:off x="611533" y="2019049"/>
            <a:ext cx="6431633" cy="2637900"/>
          </a:xfrm>
          <a:prstGeom prst="rect">
            <a:avLst/>
          </a:prstGeom>
        </p:spPr>
        <p:txBody>
          <a:bodyPr spcFirstLastPara="1" vert="horz" wrap="square" lIns="91425" tIns="91425" rIns="91425" bIns="91425" rtlCol="0" anchor="t" anchorCtr="0">
            <a:noAutofit/>
          </a:bodyPr>
          <a:lstStyle/>
          <a:p>
            <a:pPr marL="0" indent="0">
              <a:lnSpc>
                <a:spcPct val="150000"/>
              </a:lnSpc>
              <a:spcBef>
                <a:spcPts val="0"/>
              </a:spcBef>
              <a:buNone/>
            </a:pPr>
            <a:r>
              <a:rPr lang="es-ES" sz="1200" dirty="0">
                <a:latin typeface="Open Sans" panose="020B0606030504020204" pitchFamily="34" charset="0"/>
                <a:ea typeface="Open Sans" panose="020B0606030504020204" pitchFamily="34" charset="0"/>
                <a:cs typeface="Open Sans" panose="020B0606030504020204" pitchFamily="34" charset="0"/>
              </a:rPr>
              <a:t>• </a:t>
            </a:r>
            <a:r>
              <a:rPr lang="es-ES" sz="1050" dirty="0">
                <a:latin typeface="Open Sans" panose="020B0606030504020204" pitchFamily="34" charset="0"/>
                <a:ea typeface="Open Sans" panose="020B0606030504020204" pitchFamily="34" charset="0"/>
                <a:cs typeface="Open Sans" panose="020B0606030504020204" pitchFamily="34" charset="0"/>
              </a:rPr>
              <a:t>COMPROMISO DEL LÍDER: 35% (apartados 1 y 2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RESULTADOS EN LA ORGANIZACIÓN: 25% (apartados 3, 4 y 5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DIVULGACIÓN: 15% (apartado 5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IMPACTO EN LA SOCIEDAD: 25% (apartado 4 del formulario).</a:t>
            </a:r>
          </a:p>
          <a:p>
            <a:pPr marL="0" indent="0">
              <a:lnSpc>
                <a:spcPct val="150000"/>
              </a:lnSpc>
              <a:spcBef>
                <a:spcPts val="0"/>
              </a:spcBef>
              <a:buNone/>
            </a:pPr>
            <a:endParaRPr lang="es-ES" sz="105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La valoración de cada uno de los criterios anteriores se realizará en base al nivel de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0 - 10% Ninguna evidencia o evidencia anecdótica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15 - 35% Alguna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40 - 60%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65 - 85% Evidencia clara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90 - 100% Evidencia total</a:t>
            </a:r>
            <a:endParaRPr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3</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extLst>
              <p:ext uri="{D42A27DB-BD31-4B8C-83A1-F6EECF244321}">
                <p14:modId xmlns:p14="http://schemas.microsoft.com/office/powerpoint/2010/main" val="3293535936"/>
              </p:ext>
            </p:extLst>
          </p:nvPr>
        </p:nvGraphicFramePr>
        <p:xfrm>
          <a:off x="611533" y="1201892"/>
          <a:ext cx="5467400" cy="822960"/>
        </p:xfrm>
        <a:graphic>
          <a:graphicData uri="http://schemas.openxmlformats.org/drawingml/2006/table">
            <a:tbl>
              <a:tblPr/>
              <a:tblGrid>
                <a:gridCol w="25400">
                  <a:extLst>
                    <a:ext uri="{9D8B030D-6E8A-4147-A177-3AD203B41FA5}">
                      <a16:colId xmlns:a16="http://schemas.microsoft.com/office/drawing/2014/main" val="2439385040"/>
                    </a:ext>
                  </a:extLst>
                </a:gridCol>
                <a:gridCol w="5442000">
                  <a:extLst>
                    <a:ext uri="{9D8B030D-6E8A-4147-A177-3AD203B41FA5}">
                      <a16:colId xmlns:a16="http://schemas.microsoft.com/office/drawing/2014/main" val="1175733153"/>
                    </a:ext>
                  </a:extLst>
                </a:gridCol>
              </a:tblGrid>
              <a:tr h="822960">
                <a:tc>
                  <a:txBody>
                    <a:bodyPr/>
                    <a:lstStyle/>
                    <a:p>
                      <a:endParaRPr lang="es-ES" sz="18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None/>
                      </a:pPr>
                      <a:r>
                        <a:rPr lang="es-ES" sz="1400" dirty="0">
                          <a:latin typeface="Open Sans" panose="020B0606030504020204" pitchFamily="34" charset="0"/>
                          <a:ea typeface="Open Sans" panose="020B0606030504020204" pitchFamily="34" charset="0"/>
                          <a:cs typeface="Open Sans" panose="020B0606030504020204" pitchFamily="34" charset="0"/>
                        </a:rPr>
                        <a:t>La puntuación final será el resultado de aplicar, con las respectivas ponderaciones, una valoración en los siguientes criterios: </a:t>
                      </a:r>
                      <a:endParaRPr lang="es-ES" sz="1400" dirty="0">
                        <a:solidFill>
                          <a:srgbClr val="3B3F44"/>
                        </a:solidFill>
                        <a:effectLst/>
                        <a:latin typeface="Open Sans" panose="020B0606030504020204" pitchFamily="34" charset="0"/>
                        <a:ea typeface="Open Sans" panose="020B0606030504020204" pitchFamily="34" charset="0"/>
                        <a:cs typeface="Open Sans" panose="020B0606030504020204" pitchFamily="34"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extLst>
      <p:ext uri="{BB962C8B-B14F-4D97-AF65-F5344CB8AC3E}">
        <p14:creationId xmlns:p14="http://schemas.microsoft.com/office/powerpoint/2010/main" val="1051307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4</a:t>
            </a:fld>
            <a:endParaRPr/>
          </a:p>
        </p:txBody>
      </p:sp>
      <p:sp>
        <p:nvSpPr>
          <p:cNvPr id="10" name="CuadroTexto 9">
            <a:extLst>
              <a:ext uri="{FF2B5EF4-FFF2-40B4-BE49-F238E27FC236}">
                <a16:creationId xmlns:a16="http://schemas.microsoft.com/office/drawing/2014/main" id="{8CDF5234-B9B0-481F-B8B7-E85967CFE474}"/>
              </a:ext>
            </a:extLst>
          </p:cNvPr>
          <p:cNvSpPr txBox="1"/>
          <p:nvPr/>
        </p:nvSpPr>
        <p:spPr>
          <a:xfrm>
            <a:off x="1249207" y="3605926"/>
            <a:ext cx="2783297" cy="400110"/>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p:txBody>
      </p:sp>
      <p:sp>
        <p:nvSpPr>
          <p:cNvPr id="2" name="Elipse 1">
            <a:extLst>
              <a:ext uri="{FF2B5EF4-FFF2-40B4-BE49-F238E27FC236}">
                <a16:creationId xmlns:a16="http://schemas.microsoft.com/office/drawing/2014/main" id="{8892A2C5-8F0F-44BD-95F2-0808179B66D6}"/>
              </a:ext>
            </a:extLst>
          </p:cNvPr>
          <p:cNvSpPr/>
          <p:nvPr/>
        </p:nvSpPr>
        <p:spPr>
          <a:xfrm>
            <a:off x="1249208" y="1604772"/>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1363501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5</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766617" y="435639"/>
            <a:ext cx="5899701" cy="2872977"/>
          </a:xfrm>
          <a:prstGeom prst="rect">
            <a:avLst/>
          </a:prstGeom>
        </p:spPr>
        <p:txBody>
          <a:bodyPr spcFirstLastPara="1" vert="horz" wrap="square" lIns="91425" tIns="91425" rIns="91425" bIns="91425" rtlCol="0" anchor="t" anchorCtr="0">
            <a:noAutofit/>
          </a:bodyPr>
          <a:lstStyle/>
          <a:p>
            <a:pPr marL="0" indent="0">
              <a:buNone/>
            </a:pPr>
            <a:r>
              <a:rPr lang="es-ES" b="1" dirty="0"/>
              <a:t>Trayectoria</a:t>
            </a:r>
          </a:p>
          <a:p>
            <a:pPr marL="0" indent="0">
              <a:buNone/>
            </a:pPr>
            <a:endParaRPr lang="es-ES" b="1" dirty="0"/>
          </a:p>
          <a:p>
            <a:pPr marL="0" indent="0">
              <a:buNone/>
            </a:pPr>
            <a:endParaRPr b="1" dirty="0"/>
          </a:p>
          <a:p>
            <a:pPr>
              <a:lnSpc>
                <a:spcPct val="150000"/>
              </a:lnSpc>
            </a:pPr>
            <a:r>
              <a:rPr lang="es-ES" sz="1050" dirty="0">
                <a:latin typeface="Open Sans" panose="020B0606030504020204" pitchFamily="34" charset="0"/>
                <a:ea typeface="Open Sans" panose="020B0606030504020204" pitchFamily="34" charset="0"/>
                <a:cs typeface="Open Sans" panose="020B0606030504020204" pitchFamily="34" charset="0"/>
              </a:rPr>
              <a:t>En este apartado sería interesante señalar su trayectoria profesional, así como la participación en proyectos del ámbito público, privado o tercer sector relacionados con la categoría por la que opta. También sería positivo una breve declaración de un máximo de 300 palabras acerca de su visión personal sobre la relevancia de adoptar un nuevo liderazgo en el seno de las organizaciones y del rol a asumir por la nueva generación de líderes</a:t>
            </a:r>
            <a:endParaRPr lang="es-ES" sz="105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CuadroTexto 1">
            <a:extLst>
              <a:ext uri="{FF2B5EF4-FFF2-40B4-BE49-F238E27FC236}">
                <a16:creationId xmlns:a16="http://schemas.microsoft.com/office/drawing/2014/main" id="{3AC70354-32CA-494B-BD73-3E0BEA1B23F4}"/>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4" name="CuadroTexto 3">
            <a:extLst>
              <a:ext uri="{FF2B5EF4-FFF2-40B4-BE49-F238E27FC236}">
                <a16:creationId xmlns:a16="http://schemas.microsoft.com/office/drawing/2014/main" id="{E355608D-1C64-526F-B01F-C60C24E101AA}"/>
              </a:ext>
            </a:extLst>
          </p:cNvPr>
          <p:cNvSpPr txBox="1"/>
          <p:nvPr/>
        </p:nvSpPr>
        <p:spPr>
          <a:xfrm>
            <a:off x="409102" y="2311926"/>
            <a:ext cx="2783297" cy="1015663"/>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r>
              <a:rPr lang="es-ES" sz="1000" b="1" dirty="0">
                <a:latin typeface="Lato" panose="020F0502020204030203" pitchFamily="34" charset="0"/>
                <a:ea typeface="Lato" panose="020F0502020204030203" pitchFamily="34" charset="0"/>
                <a:cs typeface="Lato" panose="020F0502020204030203" pitchFamily="34" charset="0"/>
              </a:rPr>
              <a:t>FRASE INSPIRADORA DEL CANDIDATO</a:t>
            </a:r>
          </a:p>
        </p:txBody>
      </p:sp>
      <p:sp>
        <p:nvSpPr>
          <p:cNvPr id="5" name="Elipse 4">
            <a:extLst>
              <a:ext uri="{FF2B5EF4-FFF2-40B4-BE49-F238E27FC236}">
                <a16:creationId xmlns:a16="http://schemas.microsoft.com/office/drawing/2014/main" id="{636033C9-B155-95AC-9BE8-BA3A6616AA8B}"/>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6</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Por qué (máximo 300 palabras)</a:t>
            </a:r>
            <a:endParaRPr lang="es-ES" sz="1400"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8"/>
            <a:ext cx="5746766" cy="1938992"/>
          </a:xfrm>
          <a:prstGeom prst="rect">
            <a:avLst/>
          </a:prstGeom>
          <a:solidFill>
            <a:schemeClr val="bg1"/>
          </a:solidFill>
        </p:spPr>
        <p:txBody>
          <a:bodyPr wrap="square">
            <a:spAutoFit/>
          </a:bodyPr>
          <a:lstStyle/>
          <a:p>
            <a:pPr>
              <a:lnSpc>
                <a:spcPct val="150000"/>
              </a:lnSpc>
            </a:pPr>
            <a:r>
              <a:rPr lang="es-ES" sz="1200" dirty="0" err="1">
                <a:solidFill>
                  <a:srgbClr val="000000"/>
                </a:solidFill>
                <a:latin typeface="Open Sans" panose="020B0606030504020204" pitchFamily="34" charset="0"/>
              </a:rPr>
              <a:t>Lorem</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ipsum</a:t>
            </a:r>
            <a:r>
              <a:rPr lang="es-ES" sz="1200" dirty="0">
                <a:solidFill>
                  <a:srgbClr val="000000"/>
                </a:solidFill>
                <a:latin typeface="Open Sans" panose="020B0606030504020204" pitchFamily="34" charset="0"/>
              </a:rPr>
              <a:t> dolor </a:t>
            </a:r>
            <a:r>
              <a:rPr lang="es-ES" sz="1200" dirty="0" err="1">
                <a:solidFill>
                  <a:srgbClr val="000000"/>
                </a:solidFill>
                <a:latin typeface="Open Sans" panose="020B0606030504020204" pitchFamily="34" charset="0"/>
              </a:rPr>
              <a:t>sit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amet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consectetur</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adipiscing</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elit</a:t>
            </a:r>
            <a:r>
              <a:rPr lang="es-ES" sz="1200" dirty="0">
                <a:solidFill>
                  <a:srgbClr val="000000"/>
                </a:solidFill>
                <a:latin typeface="Open Sans" panose="020B0606030504020204" pitchFamily="34" charset="0"/>
              </a:rPr>
              <a:t>, sed do </a:t>
            </a:r>
            <a:r>
              <a:rPr lang="es-ES" sz="1200" dirty="0" err="1">
                <a:solidFill>
                  <a:srgbClr val="000000"/>
                </a:solidFill>
                <a:latin typeface="Open Sans" panose="020B0606030504020204" pitchFamily="34" charset="0"/>
              </a:rPr>
              <a:t>eiusmod</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tempor</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incididunt</a:t>
            </a:r>
            <a:r>
              <a:rPr lang="es-ES" sz="1200" dirty="0">
                <a:solidFill>
                  <a:srgbClr val="000000"/>
                </a:solidFill>
                <a:latin typeface="Open Sans" panose="020B0606030504020204" pitchFamily="34" charset="0"/>
              </a:rPr>
              <a:t> ut labore et </a:t>
            </a:r>
            <a:r>
              <a:rPr lang="es-ES" sz="1200" dirty="0" err="1">
                <a:solidFill>
                  <a:srgbClr val="000000"/>
                </a:solidFill>
                <a:latin typeface="Open Sans" panose="020B0606030504020204" pitchFamily="34" charset="0"/>
              </a:rPr>
              <a:t>dolore</a:t>
            </a:r>
            <a:r>
              <a:rPr lang="es-ES" sz="1200" dirty="0">
                <a:solidFill>
                  <a:srgbClr val="000000"/>
                </a:solidFill>
                <a:latin typeface="Open Sans" panose="020B0606030504020204" pitchFamily="34" charset="0"/>
              </a:rPr>
              <a:t> magna </a:t>
            </a:r>
            <a:r>
              <a:rPr lang="es-ES" sz="1200" dirty="0" err="1">
                <a:solidFill>
                  <a:srgbClr val="000000"/>
                </a:solidFill>
                <a:latin typeface="Open Sans" panose="020B0606030504020204" pitchFamily="34" charset="0"/>
              </a:rPr>
              <a:t>aliqua</a:t>
            </a:r>
            <a:r>
              <a:rPr lang="es-ES" sz="1200" dirty="0">
                <a:solidFill>
                  <a:srgbClr val="000000"/>
                </a:solidFill>
                <a:latin typeface="Open Sans" panose="020B0606030504020204" pitchFamily="34" charset="0"/>
              </a:rPr>
              <a:t>. Ut </a:t>
            </a:r>
            <a:r>
              <a:rPr lang="es-ES" sz="1200" dirty="0" err="1">
                <a:solidFill>
                  <a:srgbClr val="000000"/>
                </a:solidFill>
                <a:latin typeface="Open Sans" panose="020B0606030504020204" pitchFamily="34" charset="0"/>
              </a:rPr>
              <a:t>enim</a:t>
            </a:r>
            <a:r>
              <a:rPr lang="es-ES" sz="1200" dirty="0">
                <a:solidFill>
                  <a:srgbClr val="000000"/>
                </a:solidFill>
                <a:latin typeface="Open Sans" panose="020B0606030504020204" pitchFamily="34" charset="0"/>
              </a:rPr>
              <a:t> ad </a:t>
            </a:r>
            <a:r>
              <a:rPr lang="es-ES" sz="1200" dirty="0" err="1">
                <a:solidFill>
                  <a:srgbClr val="000000"/>
                </a:solidFill>
                <a:latin typeface="Open Sans" panose="020B0606030504020204" pitchFamily="34" charset="0"/>
              </a:rPr>
              <a:t>minim</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veniam</a:t>
            </a:r>
            <a:r>
              <a:rPr lang="es-ES" sz="1200" dirty="0">
                <a:solidFill>
                  <a:srgbClr val="000000"/>
                </a:solidFill>
                <a:latin typeface="Open Sans" panose="020B0606030504020204" pitchFamily="34" charset="0"/>
              </a:rPr>
              <a:t>, quis </a:t>
            </a:r>
            <a:r>
              <a:rPr lang="es-ES" sz="1200" dirty="0" err="1">
                <a:solidFill>
                  <a:srgbClr val="000000"/>
                </a:solidFill>
                <a:latin typeface="Open Sans" panose="020B0606030504020204" pitchFamily="34" charset="0"/>
              </a:rPr>
              <a:t>nostrud</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exercitation</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ullamco</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laboris</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nisi</a:t>
            </a:r>
            <a:r>
              <a:rPr lang="es-ES" sz="1200" dirty="0">
                <a:solidFill>
                  <a:srgbClr val="000000"/>
                </a:solidFill>
                <a:latin typeface="Open Sans" panose="020B0606030504020204" pitchFamily="34" charset="0"/>
              </a:rPr>
              <a:t> ut </a:t>
            </a:r>
            <a:r>
              <a:rPr lang="es-ES" sz="1200" dirty="0" err="1">
                <a:solidFill>
                  <a:srgbClr val="000000"/>
                </a:solidFill>
                <a:latin typeface="Open Sans" panose="020B0606030504020204" pitchFamily="34" charset="0"/>
              </a:rPr>
              <a:t>aliquip</a:t>
            </a:r>
            <a:r>
              <a:rPr lang="es-ES" sz="1200" dirty="0">
                <a:solidFill>
                  <a:srgbClr val="000000"/>
                </a:solidFill>
                <a:latin typeface="Open Sans" panose="020B0606030504020204" pitchFamily="34" charset="0"/>
              </a:rPr>
              <a:t> ex </a:t>
            </a:r>
            <a:r>
              <a:rPr lang="es-ES" sz="1200" dirty="0" err="1">
                <a:solidFill>
                  <a:srgbClr val="000000"/>
                </a:solidFill>
                <a:latin typeface="Open Sans" panose="020B0606030504020204" pitchFamily="34" charset="0"/>
              </a:rPr>
              <a:t>ea</a:t>
            </a:r>
            <a:r>
              <a:rPr lang="es-ES" sz="1200" dirty="0">
                <a:solidFill>
                  <a:srgbClr val="000000"/>
                </a:solidFill>
                <a:latin typeface="Open Sans" panose="020B0606030504020204" pitchFamily="34" charset="0"/>
              </a:rPr>
              <a:t> commodo </a:t>
            </a:r>
            <a:r>
              <a:rPr lang="es-ES" sz="1200" dirty="0" err="1">
                <a:solidFill>
                  <a:srgbClr val="000000"/>
                </a:solidFill>
                <a:latin typeface="Open Sans" panose="020B0606030504020204" pitchFamily="34" charset="0"/>
              </a:rPr>
              <a:t>consequat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Duis</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aute</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irure</a:t>
            </a:r>
            <a:r>
              <a:rPr lang="es-ES" sz="1200" dirty="0">
                <a:solidFill>
                  <a:srgbClr val="000000"/>
                </a:solidFill>
                <a:latin typeface="Open Sans" panose="020B0606030504020204" pitchFamily="34" charset="0"/>
              </a:rPr>
              <a:t> dolor in </a:t>
            </a:r>
            <a:r>
              <a:rPr lang="es-ES" sz="1200" dirty="0" err="1">
                <a:solidFill>
                  <a:srgbClr val="000000"/>
                </a:solidFill>
                <a:latin typeface="Open Sans" panose="020B0606030504020204" pitchFamily="34" charset="0"/>
              </a:rPr>
              <a:t>reprehenderit</a:t>
            </a:r>
            <a:r>
              <a:rPr lang="es-ES" sz="1200" dirty="0">
                <a:solidFill>
                  <a:srgbClr val="000000"/>
                </a:solidFill>
                <a:latin typeface="Open Sans" panose="020B0606030504020204" pitchFamily="34" charset="0"/>
              </a:rPr>
              <a:t> in </a:t>
            </a:r>
            <a:r>
              <a:rPr lang="es-ES" sz="1200" dirty="0" err="1">
                <a:solidFill>
                  <a:srgbClr val="000000"/>
                </a:solidFill>
                <a:latin typeface="Open Sans" panose="020B0606030504020204" pitchFamily="34" charset="0"/>
              </a:rPr>
              <a:t>voluptate</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velit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esse</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cillum</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dolore</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eu</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fugiat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nulla</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pariatur</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Excepteur</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sint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occaecat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cupidatat</a:t>
            </a:r>
            <a:r>
              <a:rPr lang="es-ES" sz="1200" dirty="0">
                <a:solidFill>
                  <a:srgbClr val="000000"/>
                </a:solidFill>
                <a:latin typeface="Open Sans" panose="020B0606030504020204" pitchFamily="34" charset="0"/>
              </a:rPr>
              <a:t> non </a:t>
            </a:r>
            <a:r>
              <a:rPr lang="es-ES" sz="1200" dirty="0" err="1">
                <a:solidFill>
                  <a:srgbClr val="000000"/>
                </a:solidFill>
                <a:latin typeface="Open Sans" panose="020B0606030504020204" pitchFamily="34" charset="0"/>
              </a:rPr>
              <a:t>proident</a:t>
            </a:r>
            <a:r>
              <a:rPr lang="es-ES" sz="1200" dirty="0">
                <a:solidFill>
                  <a:srgbClr val="000000"/>
                </a:solidFill>
                <a:latin typeface="Open Sans" panose="020B0606030504020204" pitchFamily="34" charset="0"/>
              </a:rPr>
              <a:t>, sunt in culpa qui </a:t>
            </a:r>
            <a:r>
              <a:rPr lang="es-ES" sz="1200" dirty="0" err="1">
                <a:solidFill>
                  <a:srgbClr val="000000"/>
                </a:solidFill>
                <a:latin typeface="Open Sans" panose="020B0606030504020204" pitchFamily="34" charset="0"/>
              </a:rPr>
              <a:t>officia</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deserunt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mollit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anim</a:t>
            </a:r>
            <a:r>
              <a:rPr lang="es-ES" sz="1200" dirty="0">
                <a:solidFill>
                  <a:srgbClr val="000000"/>
                </a:solidFill>
                <a:latin typeface="Open Sans" panose="020B0606030504020204" pitchFamily="34" charset="0"/>
              </a:rPr>
              <a:t> id </a:t>
            </a:r>
            <a:r>
              <a:rPr lang="es-ES" sz="1200" dirty="0" err="1">
                <a:solidFill>
                  <a:srgbClr val="000000"/>
                </a:solidFill>
                <a:latin typeface="Open Sans" panose="020B0606030504020204" pitchFamily="34" charset="0"/>
              </a:rPr>
              <a:t>est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laborum</a:t>
            </a:r>
            <a:endParaRPr lang="es-ES" i="1" dirty="0">
              <a:solidFill>
                <a:srgbClr val="000000"/>
              </a:solidFill>
              <a:latin typeface="Open Sans" panose="020B0606030504020204" pitchFamily="34" charset="0"/>
              <a:ea typeface="Lato" panose="020F0502020204030203" pitchFamily="34" charset="0"/>
              <a:cs typeface="Times New Roman" panose="02020603050405020304" pitchFamily="18" charset="0"/>
            </a:endParaRPr>
          </a:p>
          <a:p>
            <a:endParaRPr lang="es-ES" sz="12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333188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7</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Compromiso de la alta dirección (máximo 500 palabras) </a:t>
            </a:r>
            <a:endParaRPr lang="es-ES" sz="1400"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8"/>
            <a:ext cx="5746766" cy="1724831"/>
          </a:xfrm>
          <a:prstGeom prst="rect">
            <a:avLst/>
          </a:prstGeom>
          <a:solidFill>
            <a:schemeClr val="bg1"/>
          </a:solidFill>
        </p:spPr>
        <p:txBody>
          <a:bodyPr wrap="square">
            <a:spAutoFit/>
          </a:bodyPr>
          <a:lstStyle/>
          <a:p>
            <a:pPr>
              <a:lnSpc>
                <a:spcPct val="150000"/>
              </a:lnSpc>
            </a:pPr>
            <a:r>
              <a:rPr lang="es-ES" sz="1200" dirty="0">
                <a:latin typeface="Open Sans" panose="020B0606030504020204" pitchFamily="34" charset="0"/>
                <a:ea typeface="Open Sans" panose="020B0606030504020204" pitchFamily="34" charset="0"/>
                <a:cs typeface="Open Sans" panose="020B0606030504020204" pitchFamily="34" charset="0"/>
              </a:rPr>
              <a:t>En este capítulo se deberá exponer de qué manera efectiva se ha implicado la cúpula de la compañía en el desarrollo del plan de acción vinculado a la categoría seleccionada y los aprendizajes extraídos de esta experiencia. El objetivo es conocer el máximo nivel de gestión implicado, la participación de la alta dirección en acciones, confirmar si estos planes entran en comité de dirección…</a:t>
            </a: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247629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8</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Integración de los valores del nuevo liderazgo en la estrategia de la compañía (Máximo 500 palabras)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9"/>
            <a:ext cx="5746766" cy="2831865"/>
          </a:xfrm>
          <a:prstGeom prst="rect">
            <a:avLst/>
          </a:prstGeom>
          <a:solidFill>
            <a:schemeClr val="bg1"/>
          </a:solidFill>
        </p:spPr>
        <p:txBody>
          <a:bodyPr wrap="square">
            <a:spAutoFit/>
          </a:bodyPr>
          <a:lstStyle/>
          <a:p>
            <a:pPr>
              <a:lnSpc>
                <a:spcPct val="150000"/>
              </a:lnSpc>
            </a:pPr>
            <a:r>
              <a:rPr lang="es-ES" sz="1200" dirty="0"/>
              <a:t>Se valora correspondencia del plan con otras acciones de la compañía y la trayectoria de la empresa en los valores del nuevo liderazgo. Se deberá incluir en este apartado una descripción del propósito de la compañía y una descripción del plan estratégico para la consecución de los objetivos vinculados a la categoría. </a:t>
            </a:r>
          </a:p>
          <a:p>
            <a:pPr>
              <a:lnSpc>
                <a:spcPct val="150000"/>
              </a:lnSpc>
            </a:pPr>
            <a:r>
              <a:rPr lang="es-ES" sz="1200" dirty="0"/>
              <a:t>Deberá incluirse: </a:t>
            </a:r>
          </a:p>
          <a:p>
            <a:pPr>
              <a:lnSpc>
                <a:spcPct val="150000"/>
              </a:lnSpc>
            </a:pPr>
            <a:r>
              <a:rPr lang="es-ES" sz="1200" dirty="0"/>
              <a:t>• Planificación. </a:t>
            </a:r>
          </a:p>
          <a:p>
            <a:pPr>
              <a:lnSpc>
                <a:spcPct val="150000"/>
              </a:lnSpc>
            </a:pPr>
            <a:r>
              <a:rPr lang="es-ES" sz="1200" dirty="0"/>
              <a:t>• Cuestiones consideradas para la elaboración del plan y necesidades detectadas. </a:t>
            </a:r>
          </a:p>
          <a:p>
            <a:pPr>
              <a:lnSpc>
                <a:spcPct val="150000"/>
              </a:lnSpc>
            </a:pPr>
            <a:r>
              <a:rPr lang="es-ES" sz="1200" dirty="0"/>
              <a:t>• Personas responsables y áreas de la compañía implicadas. </a:t>
            </a:r>
          </a:p>
          <a:p>
            <a:pPr>
              <a:lnSpc>
                <a:spcPct val="150000"/>
              </a:lnSpc>
            </a:pPr>
            <a:r>
              <a:rPr lang="es-ES" sz="1200" dirty="0"/>
              <a:t>• Duración del plan. </a:t>
            </a:r>
          </a:p>
          <a:p>
            <a:pPr>
              <a:lnSpc>
                <a:spcPct val="150000"/>
              </a:lnSpc>
            </a:pPr>
            <a:r>
              <a:rPr lang="es-ES" sz="1200" dirty="0"/>
              <a:t>• Objetivos perseguidos. </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8666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9</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Acciones (máximo 500 palabras)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88132" y="1329185"/>
            <a:ext cx="5746766" cy="3662862"/>
          </a:xfrm>
          <a:prstGeom prst="rect">
            <a:avLst/>
          </a:prstGeom>
          <a:solidFill>
            <a:schemeClr val="bg1"/>
          </a:solidFill>
        </p:spPr>
        <p:txBody>
          <a:bodyPr wrap="square">
            <a:spAutoFit/>
          </a:bodyPr>
          <a:lstStyle/>
          <a:p>
            <a:pPr>
              <a:lnSpc>
                <a:spcPct val="150000"/>
              </a:lnSpc>
            </a:pPr>
            <a:r>
              <a:rPr lang="es-ES" sz="1200" dirty="0"/>
              <a:t>Se valora la duración del plan, el número de acciones, la metodología empleada, relación con la necesitad advertida al principio del plan, variedad de las mismas, la originalidad… Se deberán describir los resultados obtenidos relacionándolos con los objetivos planteados, aportando datos cualitativos y cuantitativos, para evidenciar el cumplimiento de los objetivos y la sostenibilidad en el tiempo (que incluyan indicadores de satisfacción de los grupos de interés afectados, si es el caso). </a:t>
            </a:r>
          </a:p>
          <a:p>
            <a:pPr>
              <a:lnSpc>
                <a:spcPct val="150000"/>
              </a:lnSpc>
            </a:pPr>
            <a:endParaRPr lang="es-ES" sz="1200" dirty="0"/>
          </a:p>
          <a:p>
            <a:pPr>
              <a:lnSpc>
                <a:spcPct val="150000"/>
              </a:lnSpc>
            </a:pPr>
            <a:r>
              <a:rPr lang="es-ES" sz="1200" dirty="0"/>
              <a:t>De igual modo, se mostrarán resultados concretos de la evaluación del plan de acción. Si fueron previstas encuestas, se incorporarán los resultados, el tamaño de la población encuestada y otros indicadores que se consideren relevantes, así como oportunidades de mejora o de innovación detectadas, y mejoras e innovaciones previstas</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1643652307"/>
      </p:ext>
    </p:extLst>
  </p:cSld>
  <p:clrMapOvr>
    <a:masterClrMapping/>
  </p:clrMapOvr>
</p:sld>
</file>

<file path=ppt/theme/theme1.xml><?xml version="1.0" encoding="utf-8"?>
<a:theme xmlns:a="http://schemas.openxmlformats.org/drawingml/2006/main" name="Eglamour template">
  <a:themeElements>
    <a:clrScheme name="Eglamour template">
      <a:dk1>
        <a:srgbClr val="434343"/>
      </a:dk1>
      <a:lt1>
        <a:srgbClr val="FFFFFF"/>
      </a:lt1>
      <a:dk2>
        <a:srgbClr val="A7A7A7"/>
      </a:dk2>
      <a:lt2>
        <a:srgbClr val="535353"/>
      </a:lt2>
      <a:accent1>
        <a:srgbClr val="6ED87E"/>
      </a:accent1>
      <a:accent2>
        <a:srgbClr val="18C7B2"/>
      </a:accent2>
      <a:accent3>
        <a:srgbClr val="33ADEB"/>
      </a:accent3>
      <a:accent4>
        <a:srgbClr val="DF77D2"/>
      </a:accent4>
      <a:accent5>
        <a:srgbClr val="A143B3"/>
      </a:accent5>
      <a:accent6>
        <a:srgbClr val="FFB300"/>
      </a:accent6>
      <a:hlink>
        <a:srgbClr val="0000FF"/>
      </a:hlink>
      <a:folHlink>
        <a:srgbClr val="FF00FF"/>
      </a:folHlink>
    </a:clrScheme>
    <a:fontScheme name="Eglamour template">
      <a:majorFont>
        <a:latin typeface="Helvetica"/>
        <a:ea typeface="Helvetica"/>
        <a:cs typeface="Helvetica"/>
      </a:majorFont>
      <a:minorFont>
        <a:latin typeface="Arial"/>
        <a:ea typeface="Arial"/>
        <a:cs typeface="Arial"/>
      </a:minorFont>
    </a:fontScheme>
    <a:fmtScheme name="Eglamour templa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glamour template">
  <a:themeElements>
    <a:clrScheme name="Eglamour template">
      <a:dk1>
        <a:srgbClr val="000000"/>
      </a:dk1>
      <a:lt1>
        <a:srgbClr val="FFFFFF"/>
      </a:lt1>
      <a:dk2>
        <a:srgbClr val="A7A7A7"/>
      </a:dk2>
      <a:lt2>
        <a:srgbClr val="535353"/>
      </a:lt2>
      <a:accent1>
        <a:srgbClr val="6ED87E"/>
      </a:accent1>
      <a:accent2>
        <a:srgbClr val="18C7B2"/>
      </a:accent2>
      <a:accent3>
        <a:srgbClr val="33ADEB"/>
      </a:accent3>
      <a:accent4>
        <a:srgbClr val="DF77D2"/>
      </a:accent4>
      <a:accent5>
        <a:srgbClr val="A143B3"/>
      </a:accent5>
      <a:accent6>
        <a:srgbClr val="FFB300"/>
      </a:accent6>
      <a:hlink>
        <a:srgbClr val="0000FF"/>
      </a:hlink>
      <a:folHlink>
        <a:srgbClr val="FF00FF"/>
      </a:folHlink>
    </a:clrScheme>
    <a:fontScheme name="Eglamour template">
      <a:majorFont>
        <a:latin typeface="Helvetica"/>
        <a:ea typeface="Helvetica"/>
        <a:cs typeface="Helvetica"/>
      </a:majorFont>
      <a:minorFont>
        <a:latin typeface="Arial"/>
        <a:ea typeface="Arial"/>
        <a:cs typeface="Arial"/>
      </a:minorFont>
    </a:fontScheme>
    <a:fmtScheme name="Eglamour templa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aa0b1c7-da6e-4b07-b84e-83d113e32ea1" xsi:nil="true"/>
    <lcf76f155ced4ddcb4097134ff3c332f xmlns="9a1feed2-6606-410e-9263-b6add14506f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2D3CEC22D36DFB4989F5F1E26AC76425" ma:contentTypeVersion="16" ma:contentTypeDescription="Crear nuevo documento." ma:contentTypeScope="" ma:versionID="95f8bfb44be424bb4de83401862dabf2">
  <xsd:schema xmlns:xsd="http://www.w3.org/2001/XMLSchema" xmlns:xs="http://www.w3.org/2001/XMLSchema" xmlns:p="http://schemas.microsoft.com/office/2006/metadata/properties" xmlns:ns2="9a1feed2-6606-410e-9263-b6add14506f9" xmlns:ns3="1aa0b1c7-da6e-4b07-b84e-83d113e32ea1" targetNamespace="http://schemas.microsoft.com/office/2006/metadata/properties" ma:root="true" ma:fieldsID="a840ceba3395b92623d7c49775559ffe" ns2:_="" ns3:_="">
    <xsd:import namespace="9a1feed2-6606-410e-9263-b6add14506f9"/>
    <xsd:import namespace="1aa0b1c7-da6e-4b07-b84e-83d113e32e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feed2-6606-410e-9263-b6add14506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230aa5c5-687c-46c7-be88-f4219e414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a0b1c7-da6e-4b07-b84e-83d113e32ea1"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c54557a-3d70-454d-a89f-2a6f34257c38}" ma:internalName="TaxCatchAll" ma:showField="CatchAllData" ma:web="1aa0b1c7-da6e-4b07-b84e-83d113e32e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783CDF-5818-498D-83E1-BE649CD08DAE}">
  <ds:schemaRefs>
    <ds:schemaRef ds:uri="http://schemas.microsoft.com/office/2006/metadata/properties"/>
    <ds:schemaRef ds:uri="http://schemas.microsoft.com/office/infopath/2007/PartnerControls"/>
    <ds:schemaRef ds:uri="1aa0b1c7-da6e-4b07-b84e-83d113e32ea1"/>
    <ds:schemaRef ds:uri="9a1feed2-6606-410e-9263-b6add14506f9"/>
  </ds:schemaRefs>
</ds:datastoreItem>
</file>

<file path=customXml/itemProps2.xml><?xml version="1.0" encoding="utf-8"?>
<ds:datastoreItem xmlns:ds="http://schemas.openxmlformats.org/officeDocument/2006/customXml" ds:itemID="{75D2077D-638D-46EF-A1B9-AD69D1C8E2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feed2-6606-410e-9263-b6add14506f9"/>
    <ds:schemaRef ds:uri="1aa0b1c7-da6e-4b07-b84e-83d113e32e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EC27EB-9C87-4D16-A013-55B0ED4A11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TotalTime>
  <Words>1006</Words>
  <Application>Microsoft Macintosh PowerPoint</Application>
  <PresentationFormat>Presentación en pantalla (16:9)</PresentationFormat>
  <Paragraphs>97</Paragraphs>
  <Slides>11</Slides>
  <Notes>9</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Georgia</vt:lpstr>
      <vt:lpstr>Helvetica</vt:lpstr>
      <vt:lpstr>Lato</vt:lpstr>
      <vt:lpstr>Open Sans</vt:lpstr>
      <vt:lpstr>Open Sans SemiBold</vt:lpstr>
      <vt:lpstr>Eglamour template</vt:lpstr>
      <vt:lpstr>Presentación de PowerPoint</vt:lpstr>
      <vt:lpstr>CEO por el BIENESTAR</vt:lpstr>
      <vt:lpstr>Sistema de puntuación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Pablo Peinado</cp:lastModifiedBy>
  <cp:revision>4</cp:revision>
  <dcterms:modified xsi:type="dcterms:W3CDTF">2026-02-04T15:36:26Z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0x0101002D3CEC22D36DFB4989F5F1E26AC76425</vt:lpwstr>
  </property>
</Properties>
</file>