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48" r:id="rId4"/>
  </p:sldMasterIdLst>
  <p:notesMasterIdLst>
    <p:notesMasterId r:id="rId16"/>
  </p:notesMasterIdLst>
  <p:sldIdLst>
    <p:sldId id="295" r:id="rId5"/>
    <p:sldId id="257" r:id="rId6"/>
    <p:sldId id="389" r:id="rId7"/>
    <p:sldId id="373" r:id="rId8"/>
    <p:sldId id="263" r:id="rId9"/>
    <p:sldId id="303" r:id="rId10"/>
    <p:sldId id="385" r:id="rId11"/>
    <p:sldId id="386" r:id="rId12"/>
    <p:sldId id="387" r:id="rId13"/>
    <p:sldId id="388" r:id="rId14"/>
    <p:sldId id="294" r:id="rId15"/>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7F26BA-D7E3-4359-BBA9-9B6BAC3E2226}" v="2" dt="2022-11-27T15:57:37.694"/>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74"/>
  </p:normalViewPr>
  <p:slideViewPr>
    <p:cSldViewPr snapToGrid="0" snapToObjects="1">
      <p:cViewPr varScale="1">
        <p:scale>
          <a:sx n="102" d="100"/>
          <a:sy n="102" d="100"/>
        </p:scale>
        <p:origin x="192" y="5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ena Carrascosa" userId="e121cca9-c14e-4bf7-b5f8-934dafb64342" providerId="ADAL" clId="{552F4481-4B61-41CD-B4EA-6C037631996B}"/>
    <pc:docChg chg="custSel addSld delSld modSld">
      <pc:chgData name="Elena Carrascosa" userId="e121cca9-c14e-4bf7-b5f8-934dafb64342" providerId="ADAL" clId="{552F4481-4B61-41CD-B4EA-6C037631996B}" dt="2022-04-23T14:32:42.031" v="892" actId="1076"/>
      <pc:docMkLst>
        <pc:docMk/>
      </pc:docMkLst>
      <pc:sldChg chg="addSp delSp modSp mod">
        <pc:chgData name="Elena Carrascosa" userId="e121cca9-c14e-4bf7-b5f8-934dafb64342" providerId="ADAL" clId="{552F4481-4B61-41CD-B4EA-6C037631996B}" dt="2022-04-23T11:41:10.715" v="123" actId="1076"/>
        <pc:sldMkLst>
          <pc:docMk/>
          <pc:sldMk cId="0" sldId="270"/>
        </pc:sldMkLst>
        <pc:spChg chg="add mod">
          <ac:chgData name="Elena Carrascosa" userId="e121cca9-c14e-4bf7-b5f8-934dafb64342" providerId="ADAL" clId="{552F4481-4B61-41CD-B4EA-6C037631996B}" dt="2022-04-23T11:41:10.715" v="123" actId="1076"/>
          <ac:spMkLst>
            <pc:docMk/>
            <pc:sldMk cId="0" sldId="270"/>
            <ac:spMk id="13" creationId="{BEB450C8-AAC6-4204-9D0D-7DF1DFA2090D}"/>
          </ac:spMkLst>
        </pc:spChg>
        <pc:spChg chg="mod">
          <ac:chgData name="Elena Carrascosa" userId="e121cca9-c14e-4bf7-b5f8-934dafb64342" providerId="ADAL" clId="{552F4481-4B61-41CD-B4EA-6C037631996B}" dt="2022-04-23T11:41:10.715" v="123" actId="1076"/>
          <ac:spMkLst>
            <pc:docMk/>
            <pc:sldMk cId="0" sldId="270"/>
            <ac:spMk id="42" creationId="{4753DFE7-CDF0-4135-9887-3C50144EA604}"/>
          </ac:spMkLst>
        </pc:spChg>
        <pc:spChg chg="mod">
          <ac:chgData name="Elena Carrascosa" userId="e121cca9-c14e-4bf7-b5f8-934dafb64342" providerId="ADAL" clId="{552F4481-4B61-41CD-B4EA-6C037631996B}" dt="2022-04-23T11:41:10.715" v="123" actId="1076"/>
          <ac:spMkLst>
            <pc:docMk/>
            <pc:sldMk cId="0" sldId="270"/>
            <ac:spMk id="43" creationId="{1CD2BE57-4331-46C4-88AF-847AE7EA21F5}"/>
          </ac:spMkLst>
        </pc:spChg>
        <pc:spChg chg="del">
          <ac:chgData name="Elena Carrascosa" userId="e121cca9-c14e-4bf7-b5f8-934dafb64342" providerId="ADAL" clId="{552F4481-4B61-41CD-B4EA-6C037631996B}" dt="2022-04-22T22:51:33.785" v="1" actId="478"/>
          <ac:spMkLst>
            <pc:docMk/>
            <pc:sldMk cId="0" sldId="270"/>
            <ac:spMk id="45" creationId="{C081C4ED-607C-4B64-AA8F-14348D0C72ED}"/>
          </ac:spMkLst>
        </pc:spChg>
        <pc:spChg chg="mod">
          <ac:chgData name="Elena Carrascosa" userId="e121cca9-c14e-4bf7-b5f8-934dafb64342" providerId="ADAL" clId="{552F4481-4B61-41CD-B4EA-6C037631996B}" dt="2022-04-23T11:41:10.715" v="123" actId="1076"/>
          <ac:spMkLst>
            <pc:docMk/>
            <pc:sldMk cId="0" sldId="270"/>
            <ac:spMk id="46" creationId="{2C369B9B-876C-4048-A69C-02CD6B0CC572}"/>
          </ac:spMkLst>
        </pc:spChg>
        <pc:picChg chg="add mod">
          <ac:chgData name="Elena Carrascosa" userId="e121cca9-c14e-4bf7-b5f8-934dafb64342" providerId="ADAL" clId="{552F4481-4B61-41CD-B4EA-6C037631996B}" dt="2022-04-23T11:41:10.715" v="123" actId="1076"/>
          <ac:picMkLst>
            <pc:docMk/>
            <pc:sldMk cId="0" sldId="270"/>
            <ac:picMk id="12" creationId="{F3EA5B39-A18B-47BB-8516-5089FCE0AEB2}"/>
          </ac:picMkLst>
        </pc:picChg>
        <pc:picChg chg="mod">
          <ac:chgData name="Elena Carrascosa" userId="e121cca9-c14e-4bf7-b5f8-934dafb64342" providerId="ADAL" clId="{552F4481-4B61-41CD-B4EA-6C037631996B}" dt="2022-04-23T11:41:10.715" v="123" actId="1076"/>
          <ac:picMkLst>
            <pc:docMk/>
            <pc:sldMk cId="0" sldId="270"/>
            <ac:picMk id="41" creationId="{390244FB-67F3-4A2F-9B05-31AED1816AAC}"/>
          </ac:picMkLst>
        </pc:picChg>
        <pc:picChg chg="del">
          <ac:chgData name="Elena Carrascosa" userId="e121cca9-c14e-4bf7-b5f8-934dafb64342" providerId="ADAL" clId="{552F4481-4B61-41CD-B4EA-6C037631996B}" dt="2022-04-22T22:51:32.317" v="0" actId="478"/>
          <ac:picMkLst>
            <pc:docMk/>
            <pc:sldMk cId="0" sldId="270"/>
            <ac:picMk id="44" creationId="{2C339F34-39B8-46E2-89FB-C57961533BA9}"/>
          </ac:picMkLst>
        </pc:picChg>
        <pc:picChg chg="mod">
          <ac:chgData name="Elena Carrascosa" userId="e121cca9-c14e-4bf7-b5f8-934dafb64342" providerId="ADAL" clId="{552F4481-4B61-41CD-B4EA-6C037631996B}" dt="2022-04-23T11:41:10.715" v="123" actId="1076"/>
          <ac:picMkLst>
            <pc:docMk/>
            <pc:sldMk cId="0" sldId="270"/>
            <ac:picMk id="1028" creationId="{A1E81C8B-79B4-44D1-96E8-01A6760BDD2E}"/>
          </ac:picMkLst>
        </pc:picChg>
        <pc:picChg chg="mod">
          <ac:chgData name="Elena Carrascosa" userId="e121cca9-c14e-4bf7-b5f8-934dafb64342" providerId="ADAL" clId="{552F4481-4B61-41CD-B4EA-6C037631996B}" dt="2022-04-23T11:41:10.715" v="123" actId="1076"/>
          <ac:picMkLst>
            <pc:docMk/>
            <pc:sldMk cId="0" sldId="270"/>
            <ac:picMk id="1030" creationId="{B89DC608-EAB0-473C-8EA9-A64D16E9E106}"/>
          </ac:picMkLst>
        </pc:picChg>
      </pc:sldChg>
      <pc:sldChg chg="addSp modSp add mod">
        <pc:chgData name="Elena Carrascosa" userId="e121cca9-c14e-4bf7-b5f8-934dafb64342" providerId="ADAL" clId="{552F4481-4B61-41CD-B4EA-6C037631996B}" dt="2022-04-23T13:45:44.409" v="394" actId="1076"/>
        <pc:sldMkLst>
          <pc:docMk/>
          <pc:sldMk cId="1303007882" sldId="304"/>
        </pc:sldMkLst>
        <pc:spChg chg="add mod">
          <ac:chgData name="Elena Carrascosa" userId="e121cca9-c14e-4bf7-b5f8-934dafb64342" providerId="ADAL" clId="{552F4481-4B61-41CD-B4EA-6C037631996B}" dt="2022-04-23T13:45:44.409" v="394" actId="1076"/>
          <ac:spMkLst>
            <pc:docMk/>
            <pc:sldMk cId="1303007882" sldId="304"/>
            <ac:spMk id="8" creationId="{B1D67F3E-573F-4872-BA31-C3C84C660B4D}"/>
          </ac:spMkLst>
        </pc:spChg>
        <pc:spChg chg="mod">
          <ac:chgData name="Elena Carrascosa" userId="e121cca9-c14e-4bf7-b5f8-934dafb64342" providerId="ADAL" clId="{552F4481-4B61-41CD-B4EA-6C037631996B}" dt="2022-04-23T13:44:14.614" v="381" actId="1076"/>
          <ac:spMkLst>
            <pc:docMk/>
            <pc:sldMk cId="1303007882" sldId="304"/>
            <ac:spMk id="17" creationId="{9D21813D-EFD8-4B9E-AB08-A30CAD6B09CD}"/>
          </ac:spMkLst>
        </pc:spChg>
      </pc:sldChg>
      <pc:sldChg chg="addSp modSp add mod">
        <pc:chgData name="Elena Carrascosa" userId="e121cca9-c14e-4bf7-b5f8-934dafb64342" providerId="ADAL" clId="{552F4481-4B61-41CD-B4EA-6C037631996B}" dt="2022-04-23T13:47:25.692" v="417" actId="1076"/>
        <pc:sldMkLst>
          <pc:docMk/>
          <pc:sldMk cId="246079271" sldId="305"/>
        </pc:sldMkLst>
        <pc:spChg chg="add mod">
          <ac:chgData name="Elena Carrascosa" userId="e121cca9-c14e-4bf7-b5f8-934dafb64342" providerId="ADAL" clId="{552F4481-4B61-41CD-B4EA-6C037631996B}" dt="2022-04-23T13:47:25.692" v="417" actId="1076"/>
          <ac:spMkLst>
            <pc:docMk/>
            <pc:sldMk cId="246079271" sldId="305"/>
            <ac:spMk id="7" creationId="{B09D5487-7093-4C92-BA23-7DCD5306013B}"/>
          </ac:spMkLst>
        </pc:spChg>
        <pc:spChg chg="mod">
          <ac:chgData name="Elena Carrascosa" userId="e121cca9-c14e-4bf7-b5f8-934dafb64342" providerId="ADAL" clId="{552F4481-4B61-41CD-B4EA-6C037631996B}" dt="2022-04-23T13:45:56.577" v="395" actId="1076"/>
          <ac:spMkLst>
            <pc:docMk/>
            <pc:sldMk cId="246079271" sldId="305"/>
            <ac:spMk id="17" creationId="{9D21813D-EFD8-4B9E-AB08-A30CAD6B09CD}"/>
          </ac:spMkLst>
        </pc:spChg>
      </pc:sldChg>
      <pc:sldChg chg="del">
        <pc:chgData name="Elena Carrascosa" userId="e121cca9-c14e-4bf7-b5f8-934dafb64342" providerId="ADAL" clId="{552F4481-4B61-41CD-B4EA-6C037631996B}" dt="2022-04-23T13:41:52.966" v="378" actId="2696"/>
        <pc:sldMkLst>
          <pc:docMk/>
          <pc:sldMk cId="714236995" sldId="305"/>
        </pc:sldMkLst>
      </pc:sldChg>
      <pc:sldChg chg="del">
        <pc:chgData name="Elena Carrascosa" userId="e121cca9-c14e-4bf7-b5f8-934dafb64342" providerId="ADAL" clId="{552F4481-4B61-41CD-B4EA-6C037631996B}" dt="2022-04-23T11:41:32.086" v="124" actId="2696"/>
        <pc:sldMkLst>
          <pc:docMk/>
          <pc:sldMk cId="1516764188" sldId="306"/>
        </pc:sldMkLst>
      </pc:sldChg>
      <pc:sldChg chg="add del">
        <pc:chgData name="Elena Carrascosa" userId="e121cca9-c14e-4bf7-b5f8-934dafb64342" providerId="ADAL" clId="{552F4481-4B61-41CD-B4EA-6C037631996B}" dt="2022-04-23T13:38:19.542" v="342" actId="47"/>
        <pc:sldMkLst>
          <pc:docMk/>
          <pc:sldMk cId="4286339898" sldId="306"/>
        </pc:sldMkLst>
      </pc:sldChg>
      <pc:sldChg chg="addSp modSp add mod">
        <pc:chgData name="Elena Carrascosa" userId="e121cca9-c14e-4bf7-b5f8-934dafb64342" providerId="ADAL" clId="{552F4481-4B61-41CD-B4EA-6C037631996B}" dt="2022-04-23T13:51:30.703" v="487" actId="255"/>
        <pc:sldMkLst>
          <pc:docMk/>
          <pc:sldMk cId="224860854" sldId="308"/>
        </pc:sldMkLst>
        <pc:spChg chg="add mod">
          <ac:chgData name="Elena Carrascosa" userId="e121cca9-c14e-4bf7-b5f8-934dafb64342" providerId="ADAL" clId="{552F4481-4B61-41CD-B4EA-6C037631996B}" dt="2022-04-23T13:51:30.703" v="487" actId="255"/>
          <ac:spMkLst>
            <pc:docMk/>
            <pc:sldMk cId="224860854" sldId="308"/>
            <ac:spMk id="7" creationId="{9B48331C-9576-4CDD-B740-ACAC477CF72A}"/>
          </ac:spMkLst>
        </pc:spChg>
        <pc:spChg chg="mod">
          <ac:chgData name="Elena Carrascosa" userId="e121cca9-c14e-4bf7-b5f8-934dafb64342" providerId="ADAL" clId="{552F4481-4B61-41CD-B4EA-6C037631996B}" dt="2022-04-23T13:50:57.052" v="482" actId="114"/>
          <ac:spMkLst>
            <pc:docMk/>
            <pc:sldMk cId="224860854" sldId="308"/>
            <ac:spMk id="17" creationId="{9D21813D-EFD8-4B9E-AB08-A30CAD6B09CD}"/>
          </ac:spMkLst>
        </pc:spChg>
      </pc:sldChg>
      <pc:sldChg chg="del">
        <pc:chgData name="Elena Carrascosa" userId="e121cca9-c14e-4bf7-b5f8-934dafb64342" providerId="ADAL" clId="{552F4481-4B61-41CD-B4EA-6C037631996B}" dt="2022-04-23T13:41:52.966" v="378" actId="2696"/>
        <pc:sldMkLst>
          <pc:docMk/>
          <pc:sldMk cId="2197027751" sldId="308"/>
        </pc:sldMkLst>
      </pc:sldChg>
      <pc:sldChg chg="addSp modSp add mod">
        <pc:chgData name="Elena Carrascosa" userId="e121cca9-c14e-4bf7-b5f8-934dafb64342" providerId="ADAL" clId="{552F4481-4B61-41CD-B4EA-6C037631996B}" dt="2022-04-23T13:55:20.497" v="540" actId="1076"/>
        <pc:sldMkLst>
          <pc:docMk/>
          <pc:sldMk cId="3678462315" sldId="309"/>
        </pc:sldMkLst>
        <pc:spChg chg="add mod">
          <ac:chgData name="Elena Carrascosa" userId="e121cca9-c14e-4bf7-b5f8-934dafb64342" providerId="ADAL" clId="{552F4481-4B61-41CD-B4EA-6C037631996B}" dt="2022-04-23T13:55:20.497" v="540" actId="1076"/>
          <ac:spMkLst>
            <pc:docMk/>
            <pc:sldMk cId="3678462315" sldId="309"/>
            <ac:spMk id="7" creationId="{AB52E98C-AE28-404D-8A06-78D011F8EAFB}"/>
          </ac:spMkLst>
        </pc:spChg>
      </pc:sldChg>
      <pc:sldChg chg="del">
        <pc:chgData name="Elena Carrascosa" userId="e121cca9-c14e-4bf7-b5f8-934dafb64342" providerId="ADAL" clId="{552F4481-4B61-41CD-B4EA-6C037631996B}" dt="2022-04-23T13:41:52.966" v="378" actId="2696"/>
        <pc:sldMkLst>
          <pc:docMk/>
          <pc:sldMk cId="3948066720" sldId="309"/>
        </pc:sldMkLst>
      </pc:sldChg>
      <pc:sldChg chg="del">
        <pc:chgData name="Elena Carrascosa" userId="e121cca9-c14e-4bf7-b5f8-934dafb64342" providerId="ADAL" clId="{552F4481-4B61-41CD-B4EA-6C037631996B}" dt="2022-04-23T13:55:33.301" v="541" actId="47"/>
        <pc:sldMkLst>
          <pc:docMk/>
          <pc:sldMk cId="2693957367" sldId="314"/>
        </pc:sldMkLst>
      </pc:sldChg>
      <pc:sldChg chg="del">
        <pc:chgData name="Elena Carrascosa" userId="e121cca9-c14e-4bf7-b5f8-934dafb64342" providerId="ADAL" clId="{552F4481-4B61-41CD-B4EA-6C037631996B}" dt="2022-04-23T13:55:33.301" v="541" actId="47"/>
        <pc:sldMkLst>
          <pc:docMk/>
          <pc:sldMk cId="0" sldId="315"/>
        </pc:sldMkLst>
      </pc:sldChg>
      <pc:sldChg chg="del">
        <pc:chgData name="Elena Carrascosa" userId="e121cca9-c14e-4bf7-b5f8-934dafb64342" providerId="ADAL" clId="{552F4481-4B61-41CD-B4EA-6C037631996B}" dt="2022-04-23T13:55:33.301" v="541" actId="47"/>
        <pc:sldMkLst>
          <pc:docMk/>
          <pc:sldMk cId="1692702237" sldId="316"/>
        </pc:sldMkLst>
      </pc:sldChg>
      <pc:sldChg chg="del">
        <pc:chgData name="Elena Carrascosa" userId="e121cca9-c14e-4bf7-b5f8-934dafb64342" providerId="ADAL" clId="{552F4481-4B61-41CD-B4EA-6C037631996B}" dt="2022-04-23T13:55:33.301" v="541" actId="47"/>
        <pc:sldMkLst>
          <pc:docMk/>
          <pc:sldMk cId="352995122" sldId="317"/>
        </pc:sldMkLst>
      </pc:sldChg>
      <pc:sldChg chg="modSp add mod">
        <pc:chgData name="Elena Carrascosa" userId="e121cca9-c14e-4bf7-b5f8-934dafb64342" providerId="ADAL" clId="{552F4481-4B61-41CD-B4EA-6C037631996B}" dt="2022-04-23T13:35:42.548" v="314" actId="113"/>
        <pc:sldMkLst>
          <pc:docMk/>
          <pc:sldMk cId="1481880216" sldId="318"/>
        </pc:sldMkLst>
        <pc:spChg chg="mod">
          <ac:chgData name="Elena Carrascosa" userId="e121cca9-c14e-4bf7-b5f8-934dafb64342" providerId="ADAL" clId="{552F4481-4B61-41CD-B4EA-6C037631996B}" dt="2022-04-23T13:35:42.548" v="314" actId="113"/>
          <ac:spMkLst>
            <pc:docMk/>
            <pc:sldMk cId="1481880216" sldId="318"/>
            <ac:spMk id="6" creationId="{3BF1C7B7-412C-4625-BA0D-208BC4625E53}"/>
          </ac:spMkLst>
        </pc:spChg>
        <pc:spChg chg="mod">
          <ac:chgData name="Elena Carrascosa" userId="e121cca9-c14e-4bf7-b5f8-934dafb64342" providerId="ADAL" clId="{552F4481-4B61-41CD-B4EA-6C037631996B}" dt="2022-04-23T12:10:40.802" v="216" actId="1076"/>
          <ac:spMkLst>
            <pc:docMk/>
            <pc:sldMk cId="1481880216" sldId="318"/>
            <ac:spMk id="7" creationId="{26456CF9-FDCC-40D4-8B09-81D05C1283AC}"/>
          </ac:spMkLst>
        </pc:spChg>
        <pc:spChg chg="mod">
          <ac:chgData name="Elena Carrascosa" userId="e121cca9-c14e-4bf7-b5f8-934dafb64342" providerId="ADAL" clId="{552F4481-4B61-41CD-B4EA-6C037631996B}" dt="2022-04-23T12:10:36.190" v="215" actId="122"/>
          <ac:spMkLst>
            <pc:docMk/>
            <pc:sldMk cId="1481880216" sldId="318"/>
            <ac:spMk id="11" creationId="{6639C249-D7BE-474C-9506-1C1687829779}"/>
          </ac:spMkLst>
        </pc:spChg>
      </pc:sldChg>
      <pc:sldChg chg="del">
        <pc:chgData name="Elena Carrascosa" userId="e121cca9-c14e-4bf7-b5f8-934dafb64342" providerId="ADAL" clId="{552F4481-4B61-41CD-B4EA-6C037631996B}" dt="2022-04-23T11:41:32.086" v="124" actId="2696"/>
        <pc:sldMkLst>
          <pc:docMk/>
          <pc:sldMk cId="1815260635" sldId="318"/>
        </pc:sldMkLst>
      </pc:sldChg>
      <pc:sldChg chg="del">
        <pc:chgData name="Elena Carrascosa" userId="e121cca9-c14e-4bf7-b5f8-934dafb64342" providerId="ADAL" clId="{552F4481-4B61-41CD-B4EA-6C037631996B}" dt="2022-04-23T13:55:33.301" v="541" actId="47"/>
        <pc:sldMkLst>
          <pc:docMk/>
          <pc:sldMk cId="662015019" sldId="319"/>
        </pc:sldMkLst>
      </pc:sldChg>
      <pc:sldChg chg="modSp add del mod">
        <pc:chgData name="Elena Carrascosa" userId="e121cca9-c14e-4bf7-b5f8-934dafb64342" providerId="ADAL" clId="{552F4481-4B61-41CD-B4EA-6C037631996B}" dt="2022-04-23T13:35:09.051" v="304" actId="47"/>
        <pc:sldMkLst>
          <pc:docMk/>
          <pc:sldMk cId="242355484" sldId="320"/>
        </pc:sldMkLst>
        <pc:spChg chg="mod">
          <ac:chgData name="Elena Carrascosa" userId="e121cca9-c14e-4bf7-b5f8-934dafb64342" providerId="ADAL" clId="{552F4481-4B61-41CD-B4EA-6C037631996B}" dt="2022-04-23T13:34:09.303" v="286" actId="21"/>
          <ac:spMkLst>
            <pc:docMk/>
            <pc:sldMk cId="242355484" sldId="320"/>
            <ac:spMk id="6" creationId="{8EAC5853-D12E-4B28-A2E2-28BC1D4CF4B6}"/>
          </ac:spMkLst>
        </pc:spChg>
      </pc:sldChg>
      <pc:sldChg chg="del">
        <pc:chgData name="Elena Carrascosa" userId="e121cca9-c14e-4bf7-b5f8-934dafb64342" providerId="ADAL" clId="{552F4481-4B61-41CD-B4EA-6C037631996B}" dt="2022-04-23T11:41:32.086" v="124" actId="2696"/>
        <pc:sldMkLst>
          <pc:docMk/>
          <pc:sldMk cId="3679032715" sldId="320"/>
        </pc:sldMkLst>
      </pc:sldChg>
      <pc:sldChg chg="modSp add mod">
        <pc:chgData name="Elena Carrascosa" userId="e121cca9-c14e-4bf7-b5f8-934dafb64342" providerId="ADAL" clId="{552F4481-4B61-41CD-B4EA-6C037631996B}" dt="2022-04-23T13:55:50.204" v="545" actId="1076"/>
        <pc:sldMkLst>
          <pc:docMk/>
          <pc:sldMk cId="1157693861" sldId="323"/>
        </pc:sldMkLst>
        <pc:spChg chg="mod">
          <ac:chgData name="Elena Carrascosa" userId="e121cca9-c14e-4bf7-b5f8-934dafb64342" providerId="ADAL" clId="{552F4481-4B61-41CD-B4EA-6C037631996B}" dt="2022-04-23T13:55:50.204" v="545" actId="1076"/>
          <ac:spMkLst>
            <pc:docMk/>
            <pc:sldMk cId="1157693861" sldId="323"/>
            <ac:spMk id="11" creationId="{6467A3F7-7004-47F1-975D-C74FE03D08C6}"/>
          </ac:spMkLst>
        </pc:spChg>
        <pc:picChg chg="mod">
          <ac:chgData name="Elena Carrascosa" userId="e121cca9-c14e-4bf7-b5f8-934dafb64342" providerId="ADAL" clId="{552F4481-4B61-41CD-B4EA-6C037631996B}" dt="2022-04-23T13:55:46.813" v="544" actId="1076"/>
          <ac:picMkLst>
            <pc:docMk/>
            <pc:sldMk cId="1157693861" sldId="323"/>
            <ac:picMk id="8" creationId="{455649A7-473C-4053-9724-E7FC436471DE}"/>
          </ac:picMkLst>
        </pc:picChg>
      </pc:sldChg>
      <pc:sldChg chg="del">
        <pc:chgData name="Elena Carrascosa" userId="e121cca9-c14e-4bf7-b5f8-934dafb64342" providerId="ADAL" clId="{552F4481-4B61-41CD-B4EA-6C037631996B}" dt="2022-04-23T13:55:37.318" v="542" actId="2696"/>
        <pc:sldMkLst>
          <pc:docMk/>
          <pc:sldMk cId="2669719588" sldId="323"/>
        </pc:sldMkLst>
      </pc:sldChg>
      <pc:sldChg chg="addSp modSp add mod">
        <pc:chgData name="Elena Carrascosa" userId="e121cca9-c14e-4bf7-b5f8-934dafb64342" providerId="ADAL" clId="{552F4481-4B61-41CD-B4EA-6C037631996B}" dt="2022-04-23T13:59:05.463" v="562" actId="20577"/>
        <pc:sldMkLst>
          <pc:docMk/>
          <pc:sldMk cId="3371566465" sldId="324"/>
        </pc:sldMkLst>
        <pc:spChg chg="add mod">
          <ac:chgData name="Elena Carrascosa" userId="e121cca9-c14e-4bf7-b5f8-934dafb64342" providerId="ADAL" clId="{552F4481-4B61-41CD-B4EA-6C037631996B}" dt="2022-04-23T13:59:05.463" v="562" actId="20577"/>
          <ac:spMkLst>
            <pc:docMk/>
            <pc:sldMk cId="3371566465" sldId="324"/>
            <ac:spMk id="7" creationId="{E759F1B9-D29C-4385-948A-BC741EA6DD26}"/>
          </ac:spMkLst>
        </pc:spChg>
        <pc:spChg chg="mod">
          <ac:chgData name="Elena Carrascosa" userId="e121cca9-c14e-4bf7-b5f8-934dafb64342" providerId="ADAL" clId="{552F4481-4B61-41CD-B4EA-6C037631996B}" dt="2022-04-23T13:57:13.234" v="548" actId="1076"/>
          <ac:spMkLst>
            <pc:docMk/>
            <pc:sldMk cId="3371566465" sldId="324"/>
            <ac:spMk id="17" creationId="{9D21813D-EFD8-4B9E-AB08-A30CAD6B09CD}"/>
          </ac:spMkLst>
        </pc:spChg>
      </pc:sldChg>
      <pc:sldChg chg="addSp modSp add mod">
        <pc:chgData name="Elena Carrascosa" userId="e121cca9-c14e-4bf7-b5f8-934dafb64342" providerId="ADAL" clId="{552F4481-4B61-41CD-B4EA-6C037631996B}" dt="2022-04-23T14:02:35.048" v="573"/>
        <pc:sldMkLst>
          <pc:docMk/>
          <pc:sldMk cId="3737998545" sldId="325"/>
        </pc:sldMkLst>
        <pc:spChg chg="add mod">
          <ac:chgData name="Elena Carrascosa" userId="e121cca9-c14e-4bf7-b5f8-934dafb64342" providerId="ADAL" clId="{552F4481-4B61-41CD-B4EA-6C037631996B}" dt="2022-04-23T14:02:35.048" v="573"/>
          <ac:spMkLst>
            <pc:docMk/>
            <pc:sldMk cId="3737998545" sldId="325"/>
            <ac:spMk id="7" creationId="{EAC5AD48-9EF6-4334-BFF7-3FD0026C1B39}"/>
          </ac:spMkLst>
        </pc:spChg>
        <pc:spChg chg="mod">
          <ac:chgData name="Elena Carrascosa" userId="e121cca9-c14e-4bf7-b5f8-934dafb64342" providerId="ADAL" clId="{552F4481-4B61-41CD-B4EA-6C037631996B}" dt="2022-04-23T13:59:14.221" v="563" actId="1076"/>
          <ac:spMkLst>
            <pc:docMk/>
            <pc:sldMk cId="3737998545" sldId="325"/>
            <ac:spMk id="15" creationId="{7536A4B4-82A4-4094-8B1A-9391639EA7F0}"/>
          </ac:spMkLst>
        </pc:spChg>
        <pc:spChg chg="mod">
          <ac:chgData name="Elena Carrascosa" userId="e121cca9-c14e-4bf7-b5f8-934dafb64342" providerId="ADAL" clId="{552F4481-4B61-41CD-B4EA-6C037631996B}" dt="2022-04-23T13:59:19.930" v="564" actId="1076"/>
          <ac:spMkLst>
            <pc:docMk/>
            <pc:sldMk cId="3737998545" sldId="325"/>
            <ac:spMk id="17" creationId="{9D21813D-EFD8-4B9E-AB08-A30CAD6B09CD}"/>
          </ac:spMkLst>
        </pc:spChg>
      </pc:sldChg>
      <pc:sldChg chg="addSp modSp add mod">
        <pc:chgData name="Elena Carrascosa" userId="e121cca9-c14e-4bf7-b5f8-934dafb64342" providerId="ADAL" clId="{552F4481-4B61-41CD-B4EA-6C037631996B}" dt="2022-04-23T14:14:13.345" v="625" actId="1076"/>
        <pc:sldMkLst>
          <pc:docMk/>
          <pc:sldMk cId="1689183038" sldId="326"/>
        </pc:sldMkLst>
        <pc:spChg chg="add mod">
          <ac:chgData name="Elena Carrascosa" userId="e121cca9-c14e-4bf7-b5f8-934dafb64342" providerId="ADAL" clId="{552F4481-4B61-41CD-B4EA-6C037631996B}" dt="2022-04-23T14:14:01.324" v="624" actId="207"/>
          <ac:spMkLst>
            <pc:docMk/>
            <pc:sldMk cId="1689183038" sldId="326"/>
            <ac:spMk id="7" creationId="{4125C913-270A-4D41-9095-C0B607DFC151}"/>
          </ac:spMkLst>
        </pc:spChg>
        <pc:spChg chg="mod">
          <ac:chgData name="Elena Carrascosa" userId="e121cca9-c14e-4bf7-b5f8-934dafb64342" providerId="ADAL" clId="{552F4481-4B61-41CD-B4EA-6C037631996B}" dt="2022-04-23T14:14:13.345" v="625" actId="1076"/>
          <ac:spMkLst>
            <pc:docMk/>
            <pc:sldMk cId="1689183038" sldId="326"/>
            <ac:spMk id="14" creationId="{D7248C30-3D63-474D-B4AC-BCD5D317CDFF}"/>
          </ac:spMkLst>
        </pc:spChg>
      </pc:sldChg>
      <pc:sldChg chg="del">
        <pc:chgData name="Elena Carrascosa" userId="e121cca9-c14e-4bf7-b5f8-934dafb64342" providerId="ADAL" clId="{552F4481-4B61-41CD-B4EA-6C037631996B}" dt="2022-04-23T13:55:37.318" v="542" actId="2696"/>
        <pc:sldMkLst>
          <pc:docMk/>
          <pc:sldMk cId="4229953367" sldId="326"/>
        </pc:sldMkLst>
      </pc:sldChg>
      <pc:sldChg chg="del">
        <pc:chgData name="Elena Carrascosa" userId="e121cca9-c14e-4bf7-b5f8-934dafb64342" providerId="ADAL" clId="{552F4481-4B61-41CD-B4EA-6C037631996B}" dt="2022-04-23T13:55:37.318" v="542" actId="2696"/>
        <pc:sldMkLst>
          <pc:docMk/>
          <pc:sldMk cId="24914777" sldId="329"/>
        </pc:sldMkLst>
      </pc:sldChg>
      <pc:sldChg chg="addSp modSp add mod">
        <pc:chgData name="Elena Carrascosa" userId="e121cca9-c14e-4bf7-b5f8-934dafb64342" providerId="ADAL" clId="{552F4481-4B61-41CD-B4EA-6C037631996B}" dt="2022-04-23T14:13:01.928" v="611" actId="20577"/>
        <pc:sldMkLst>
          <pc:docMk/>
          <pc:sldMk cId="2269791115" sldId="329"/>
        </pc:sldMkLst>
        <pc:spChg chg="add mod">
          <ac:chgData name="Elena Carrascosa" userId="e121cca9-c14e-4bf7-b5f8-934dafb64342" providerId="ADAL" clId="{552F4481-4B61-41CD-B4EA-6C037631996B}" dt="2022-04-23T14:13:01.928" v="611" actId="20577"/>
          <ac:spMkLst>
            <pc:docMk/>
            <pc:sldMk cId="2269791115" sldId="329"/>
            <ac:spMk id="7" creationId="{F5AC3BAC-CBD6-4001-9F23-946C41C1C91B}"/>
          </ac:spMkLst>
        </pc:spChg>
        <pc:picChg chg="add mod modCrop">
          <ac:chgData name="Elena Carrascosa" userId="e121cca9-c14e-4bf7-b5f8-934dafb64342" providerId="ADAL" clId="{552F4481-4B61-41CD-B4EA-6C037631996B}" dt="2022-04-23T14:12:49.367" v="608" actId="14100"/>
          <ac:picMkLst>
            <pc:docMk/>
            <pc:sldMk cId="2269791115" sldId="329"/>
            <ac:picMk id="4" creationId="{0A540DDA-E23A-4CDE-8791-1DEBD410D5C9}"/>
          </ac:picMkLst>
        </pc:picChg>
      </pc:sldChg>
      <pc:sldChg chg="del">
        <pc:chgData name="Elena Carrascosa" userId="e121cca9-c14e-4bf7-b5f8-934dafb64342" providerId="ADAL" clId="{552F4481-4B61-41CD-B4EA-6C037631996B}" dt="2022-04-23T13:41:52.966" v="378" actId="2696"/>
        <pc:sldMkLst>
          <pc:docMk/>
          <pc:sldMk cId="3445438399" sldId="384"/>
        </pc:sldMkLst>
      </pc:sldChg>
      <pc:sldChg chg="modSp add">
        <pc:chgData name="Elena Carrascosa" userId="e121cca9-c14e-4bf7-b5f8-934dafb64342" providerId="ADAL" clId="{552F4481-4B61-41CD-B4EA-6C037631996B}" dt="2022-04-23T13:44:09.478" v="380" actId="1076"/>
        <pc:sldMkLst>
          <pc:docMk/>
          <pc:sldMk cId="3652868273" sldId="384"/>
        </pc:sldMkLst>
        <pc:spChg chg="mod">
          <ac:chgData name="Elena Carrascosa" userId="e121cca9-c14e-4bf7-b5f8-934dafb64342" providerId="ADAL" clId="{552F4481-4B61-41CD-B4EA-6C037631996B}" dt="2022-04-23T13:44:09.478" v="380" actId="1076"/>
          <ac:spMkLst>
            <pc:docMk/>
            <pc:sldMk cId="3652868273" sldId="384"/>
            <ac:spMk id="8" creationId="{3A9E7F07-6685-48F4-BC17-F65A854F8D9E}"/>
          </ac:spMkLst>
        </pc:spChg>
        <pc:picChg chg="mod">
          <ac:chgData name="Elena Carrascosa" userId="e121cca9-c14e-4bf7-b5f8-934dafb64342" providerId="ADAL" clId="{552F4481-4B61-41CD-B4EA-6C037631996B}" dt="2022-04-23T13:44:09.478" v="380" actId="1076"/>
          <ac:picMkLst>
            <pc:docMk/>
            <pc:sldMk cId="3652868273" sldId="384"/>
            <ac:picMk id="7" creationId="{29C04461-DB26-4A85-B1A1-768073E14EC2}"/>
          </ac:picMkLst>
        </pc:picChg>
      </pc:sldChg>
      <pc:sldChg chg="modSp add mod">
        <pc:chgData name="Elena Carrascosa" userId="e121cca9-c14e-4bf7-b5f8-934dafb64342" providerId="ADAL" clId="{552F4481-4B61-41CD-B4EA-6C037631996B}" dt="2022-04-23T13:33:02.697" v="255" actId="1076"/>
        <pc:sldMkLst>
          <pc:docMk/>
          <pc:sldMk cId="719162053" sldId="399"/>
        </pc:sldMkLst>
        <pc:spChg chg="mod">
          <ac:chgData name="Elena Carrascosa" userId="e121cca9-c14e-4bf7-b5f8-934dafb64342" providerId="ADAL" clId="{552F4481-4B61-41CD-B4EA-6C037631996B}" dt="2022-04-23T13:33:02.697" v="255" actId="1076"/>
          <ac:spMkLst>
            <pc:docMk/>
            <pc:sldMk cId="719162053" sldId="399"/>
            <ac:spMk id="6" creationId="{3C15FDDE-59BE-4A5B-92F6-890F344E10BB}"/>
          </ac:spMkLst>
        </pc:spChg>
        <pc:spChg chg="mod">
          <ac:chgData name="Elena Carrascosa" userId="e121cca9-c14e-4bf7-b5f8-934dafb64342" providerId="ADAL" clId="{552F4481-4B61-41CD-B4EA-6C037631996B}" dt="2022-04-23T11:49:51.598" v="208" actId="14100"/>
          <ac:spMkLst>
            <pc:docMk/>
            <pc:sldMk cId="719162053" sldId="399"/>
            <ac:spMk id="7" creationId="{EE13965A-2778-4503-AC4C-DC26DD0E70D1}"/>
          </ac:spMkLst>
        </pc:spChg>
        <pc:spChg chg="mod">
          <ac:chgData name="Elena Carrascosa" userId="e121cca9-c14e-4bf7-b5f8-934dafb64342" providerId="ADAL" clId="{552F4481-4B61-41CD-B4EA-6C037631996B}" dt="2022-04-23T11:46:37.090" v="171" actId="122"/>
          <ac:spMkLst>
            <pc:docMk/>
            <pc:sldMk cId="719162053" sldId="399"/>
            <ac:spMk id="11" creationId="{6639C249-D7BE-474C-9506-1C1687829779}"/>
          </ac:spMkLst>
        </pc:spChg>
      </pc:sldChg>
      <pc:sldChg chg="del">
        <pc:chgData name="Elena Carrascosa" userId="e121cca9-c14e-4bf7-b5f8-934dafb64342" providerId="ADAL" clId="{552F4481-4B61-41CD-B4EA-6C037631996B}" dt="2022-04-23T11:41:32.086" v="124" actId="2696"/>
        <pc:sldMkLst>
          <pc:docMk/>
          <pc:sldMk cId="1337661298" sldId="399"/>
        </pc:sldMkLst>
      </pc:sldChg>
      <pc:sldChg chg="add del">
        <pc:chgData name="Elena Carrascosa" userId="e121cca9-c14e-4bf7-b5f8-934dafb64342" providerId="ADAL" clId="{552F4481-4B61-41CD-B4EA-6C037631996B}" dt="2022-04-23T13:33:28.775" v="256" actId="47"/>
        <pc:sldMkLst>
          <pc:docMk/>
          <pc:sldMk cId="157080100" sldId="400"/>
        </pc:sldMkLst>
      </pc:sldChg>
      <pc:sldChg chg="del">
        <pc:chgData name="Elena Carrascosa" userId="e121cca9-c14e-4bf7-b5f8-934dafb64342" providerId="ADAL" clId="{552F4481-4B61-41CD-B4EA-6C037631996B}" dt="2022-04-23T11:41:32.086" v="124" actId="2696"/>
        <pc:sldMkLst>
          <pc:docMk/>
          <pc:sldMk cId="3699942533" sldId="400"/>
        </pc:sldMkLst>
      </pc:sldChg>
      <pc:sldChg chg="add del">
        <pc:chgData name="Elena Carrascosa" userId="e121cca9-c14e-4bf7-b5f8-934dafb64342" providerId="ADAL" clId="{552F4481-4B61-41CD-B4EA-6C037631996B}" dt="2022-04-23T13:38:18.234" v="341" actId="47"/>
        <pc:sldMkLst>
          <pc:docMk/>
          <pc:sldMk cId="1065003311" sldId="401"/>
        </pc:sldMkLst>
      </pc:sldChg>
      <pc:sldChg chg="del">
        <pc:chgData name="Elena Carrascosa" userId="e121cca9-c14e-4bf7-b5f8-934dafb64342" providerId="ADAL" clId="{552F4481-4B61-41CD-B4EA-6C037631996B}" dt="2022-04-23T11:41:32.086" v="124" actId="2696"/>
        <pc:sldMkLst>
          <pc:docMk/>
          <pc:sldMk cId="2627454694" sldId="401"/>
        </pc:sldMkLst>
      </pc:sldChg>
      <pc:sldChg chg="modSp add mod">
        <pc:chgData name="Elena Carrascosa" userId="e121cca9-c14e-4bf7-b5f8-934dafb64342" providerId="ADAL" clId="{552F4481-4B61-41CD-B4EA-6C037631996B}" dt="2022-04-22T22:53:24.056" v="111" actId="1076"/>
        <pc:sldMkLst>
          <pc:docMk/>
          <pc:sldMk cId="183347751" sldId="402"/>
        </pc:sldMkLst>
        <pc:spChg chg="mod">
          <ac:chgData name="Elena Carrascosa" userId="e121cca9-c14e-4bf7-b5f8-934dafb64342" providerId="ADAL" clId="{552F4481-4B61-41CD-B4EA-6C037631996B}" dt="2022-04-22T22:53:24.056" v="111" actId="1076"/>
          <ac:spMkLst>
            <pc:docMk/>
            <pc:sldMk cId="183347751" sldId="402"/>
            <ac:spMk id="11" creationId="{E411AD32-9018-4E7D-9AF1-ADDDF3055A8D}"/>
          </ac:spMkLst>
        </pc:spChg>
      </pc:sldChg>
      <pc:sldChg chg="modSp add mod">
        <pc:chgData name="Elena Carrascosa" userId="e121cca9-c14e-4bf7-b5f8-934dafb64342" providerId="ADAL" clId="{552F4481-4B61-41CD-B4EA-6C037631996B}" dt="2022-04-22T22:53:40.205" v="114" actId="1076"/>
        <pc:sldMkLst>
          <pc:docMk/>
          <pc:sldMk cId="2993884904" sldId="403"/>
        </pc:sldMkLst>
        <pc:spChg chg="mod">
          <ac:chgData name="Elena Carrascosa" userId="e121cca9-c14e-4bf7-b5f8-934dafb64342" providerId="ADAL" clId="{552F4481-4B61-41CD-B4EA-6C037631996B}" dt="2022-04-22T22:53:40.205" v="114" actId="1076"/>
          <ac:spMkLst>
            <pc:docMk/>
            <pc:sldMk cId="2993884904" sldId="403"/>
            <ac:spMk id="6" creationId="{8A4B9D2C-6958-4F46-AFB4-0232AABA9A00}"/>
          </ac:spMkLst>
        </pc:spChg>
      </pc:sldChg>
      <pc:sldChg chg="modSp add mod">
        <pc:chgData name="Elena Carrascosa" userId="e121cca9-c14e-4bf7-b5f8-934dafb64342" providerId="ADAL" clId="{552F4481-4B61-41CD-B4EA-6C037631996B}" dt="2022-04-23T14:30:05.498" v="849" actId="1076"/>
        <pc:sldMkLst>
          <pc:docMk/>
          <pc:sldMk cId="1779804062" sldId="404"/>
        </pc:sldMkLst>
        <pc:spChg chg="mod">
          <ac:chgData name="Elena Carrascosa" userId="e121cca9-c14e-4bf7-b5f8-934dafb64342" providerId="ADAL" clId="{552F4481-4B61-41CD-B4EA-6C037631996B}" dt="2022-04-23T14:30:05.498" v="849" actId="1076"/>
          <ac:spMkLst>
            <pc:docMk/>
            <pc:sldMk cId="1779804062" sldId="404"/>
            <ac:spMk id="6" creationId="{3BD13A7B-FE52-4B17-ACA6-E6EA29F03795}"/>
          </ac:spMkLst>
        </pc:spChg>
      </pc:sldChg>
      <pc:sldChg chg="modSp add mod">
        <pc:chgData name="Elena Carrascosa" userId="e121cca9-c14e-4bf7-b5f8-934dafb64342" providerId="ADAL" clId="{552F4481-4B61-41CD-B4EA-6C037631996B}" dt="2022-04-23T14:32:42.031" v="892" actId="1076"/>
        <pc:sldMkLst>
          <pc:docMk/>
          <pc:sldMk cId="54313020" sldId="405"/>
        </pc:sldMkLst>
        <pc:spChg chg="mod">
          <ac:chgData name="Elena Carrascosa" userId="e121cca9-c14e-4bf7-b5f8-934dafb64342" providerId="ADAL" clId="{552F4481-4B61-41CD-B4EA-6C037631996B}" dt="2022-04-23T14:32:42.031" v="892" actId="1076"/>
          <ac:spMkLst>
            <pc:docMk/>
            <pc:sldMk cId="54313020" sldId="405"/>
            <ac:spMk id="6" creationId="{164F7E3E-0576-4774-ADD9-3010FBA79C26}"/>
          </ac:spMkLst>
        </pc:spChg>
      </pc:sldChg>
      <pc:sldChg chg="del">
        <pc:chgData name="Elena Carrascosa" userId="e121cca9-c14e-4bf7-b5f8-934dafb64342" providerId="ADAL" clId="{552F4481-4B61-41CD-B4EA-6C037631996B}" dt="2022-04-23T11:41:32.086" v="124" actId="2696"/>
        <pc:sldMkLst>
          <pc:docMk/>
          <pc:sldMk cId="2899511090" sldId="406"/>
        </pc:sldMkLst>
        <pc:spChg chg="mod">
          <ac:chgData name="Elena Carrascosa" userId="e121cca9-c14e-4bf7-b5f8-934dafb64342" providerId="ADAL" clId="{552F4481-4B61-41CD-B4EA-6C037631996B}" dt="2022-04-23T11:44:11.561" v="127" actId="1076"/>
          <ac:spMkLst>
            <pc:docMk/>
            <pc:sldMk cId="2899511090" sldId="406"/>
            <ac:spMk id="2" creationId="{3409EE12-68F0-4EC3-9C27-D433212D630A}"/>
          </ac:spMkLst>
        </pc:spChg>
        <pc:spChg chg="mod">
          <ac:chgData name="Elena Carrascosa" userId="e121cca9-c14e-4bf7-b5f8-934dafb64342" providerId="ADAL" clId="{552F4481-4B61-41CD-B4EA-6C037631996B}" dt="2022-04-23T11:44:13.888" v="128" actId="122"/>
          <ac:spMkLst>
            <pc:docMk/>
            <pc:sldMk cId="2899511090" sldId="406"/>
            <ac:spMk id="11" creationId="{6639C249-D7BE-474C-9506-1C1687829779}"/>
          </ac:spMkLst>
        </pc:spChg>
        <pc:spChg chg="mod">
          <ac:chgData name="Elena Carrascosa" userId="e121cca9-c14e-4bf7-b5f8-934dafb64342" providerId="ADAL" clId="{552F4481-4B61-41CD-B4EA-6C037631996B}" dt="2022-04-23T11:46:23.946" v="169" actId="2711"/>
          <ac:spMkLst>
            <pc:docMk/>
            <pc:sldMk cId="2899511090" sldId="406"/>
            <ac:spMk id="15" creationId="{6CDBDD22-1400-419F-8341-D1F9219C64D5}"/>
          </ac:spMkLst>
        </pc:spChg>
      </pc:sldChg>
      <pc:sldChg chg="add del">
        <pc:chgData name="Elena Carrascosa" userId="e121cca9-c14e-4bf7-b5f8-934dafb64342" providerId="ADAL" clId="{552F4481-4B61-41CD-B4EA-6C037631996B}" dt="2022-04-23T13:41:17.068" v="377" actId="47"/>
        <pc:sldMkLst>
          <pc:docMk/>
          <pc:sldMk cId="1450841707" sldId="407"/>
        </pc:sldMkLst>
      </pc:sldChg>
      <pc:sldChg chg="del">
        <pc:chgData name="Elena Carrascosa" userId="e121cca9-c14e-4bf7-b5f8-934dafb64342" providerId="ADAL" clId="{552F4481-4B61-41CD-B4EA-6C037631996B}" dt="2022-04-23T11:41:32.086" v="124" actId="2696"/>
        <pc:sldMkLst>
          <pc:docMk/>
          <pc:sldMk cId="2087430654" sldId="407"/>
        </pc:sldMkLst>
      </pc:sldChg>
      <pc:sldChg chg="modSp add mod">
        <pc:chgData name="Elena Carrascosa" userId="e121cca9-c14e-4bf7-b5f8-934dafb64342" providerId="ADAL" clId="{552F4481-4B61-41CD-B4EA-6C037631996B}" dt="2022-04-23T13:41:12.119" v="376" actId="20577"/>
        <pc:sldMkLst>
          <pc:docMk/>
          <pc:sldMk cId="2981761712" sldId="408"/>
        </pc:sldMkLst>
        <pc:spChg chg="mod">
          <ac:chgData name="Elena Carrascosa" userId="e121cca9-c14e-4bf7-b5f8-934dafb64342" providerId="ADAL" clId="{552F4481-4B61-41CD-B4EA-6C037631996B}" dt="2022-04-23T13:41:12.119" v="376" actId="20577"/>
          <ac:spMkLst>
            <pc:docMk/>
            <pc:sldMk cId="2981761712" sldId="408"/>
            <ac:spMk id="7" creationId="{2823A6FD-3144-4864-9B8B-ACF008C6FD5D}"/>
          </ac:spMkLst>
        </pc:spChg>
        <pc:spChg chg="mod">
          <ac:chgData name="Elena Carrascosa" userId="e121cca9-c14e-4bf7-b5f8-934dafb64342" providerId="ADAL" clId="{552F4481-4B61-41CD-B4EA-6C037631996B}" dt="2022-04-23T13:38:48.303" v="345" actId="14100"/>
          <ac:spMkLst>
            <pc:docMk/>
            <pc:sldMk cId="2981761712" sldId="408"/>
            <ac:spMk id="8" creationId="{75B08C62-E025-4EB6-827E-8DA088C2F469}"/>
          </ac:spMkLst>
        </pc:spChg>
      </pc:sldChg>
      <pc:sldChg chg="del">
        <pc:chgData name="Elena Carrascosa" userId="e121cca9-c14e-4bf7-b5f8-934dafb64342" providerId="ADAL" clId="{552F4481-4B61-41CD-B4EA-6C037631996B}" dt="2022-04-23T11:41:32.086" v="124" actId="2696"/>
        <pc:sldMkLst>
          <pc:docMk/>
          <pc:sldMk cId="3028635262" sldId="408"/>
        </pc:sldMkLst>
      </pc:sldChg>
      <pc:sldChg chg="modSp add mod">
        <pc:chgData name="Elena Carrascosa" userId="e121cca9-c14e-4bf7-b5f8-934dafb64342" providerId="ADAL" clId="{552F4481-4B61-41CD-B4EA-6C037631996B}" dt="2022-04-23T11:44:31.615" v="153" actId="20577"/>
        <pc:sldMkLst>
          <pc:docMk/>
          <pc:sldMk cId="1249568826" sldId="409"/>
        </pc:sldMkLst>
        <pc:spChg chg="mod">
          <ac:chgData name="Elena Carrascosa" userId="e121cca9-c14e-4bf7-b5f8-934dafb64342" providerId="ADAL" clId="{552F4481-4B61-41CD-B4EA-6C037631996B}" dt="2022-04-23T11:44:31.615" v="153" actId="20577"/>
          <ac:spMkLst>
            <pc:docMk/>
            <pc:sldMk cId="1249568826" sldId="409"/>
            <ac:spMk id="11" creationId="{6639C249-D7BE-474C-9506-1C1687829779}"/>
          </ac:spMkLst>
        </pc:spChg>
        <pc:picChg chg="mod">
          <ac:chgData name="Elena Carrascosa" userId="e121cca9-c14e-4bf7-b5f8-934dafb64342" providerId="ADAL" clId="{552F4481-4B61-41CD-B4EA-6C037631996B}" dt="2022-04-23T11:44:03.936" v="126" actId="1076"/>
          <ac:picMkLst>
            <pc:docMk/>
            <pc:sldMk cId="1249568826" sldId="409"/>
            <ac:picMk id="10" creationId="{966E54DA-3316-40DB-B1CB-5D1196B7EE98}"/>
          </ac:picMkLst>
        </pc:picChg>
      </pc:sldChg>
      <pc:sldChg chg="del">
        <pc:chgData name="Elena Carrascosa" userId="e121cca9-c14e-4bf7-b5f8-934dafb64342" providerId="ADAL" clId="{552F4481-4B61-41CD-B4EA-6C037631996B}" dt="2022-04-23T11:41:32.086" v="124" actId="2696"/>
        <pc:sldMkLst>
          <pc:docMk/>
          <pc:sldMk cId="1559683773" sldId="409"/>
        </pc:sldMkLst>
      </pc:sldChg>
      <pc:sldChg chg="add">
        <pc:chgData name="Elena Carrascosa" userId="e121cca9-c14e-4bf7-b5f8-934dafb64342" providerId="ADAL" clId="{552F4481-4B61-41CD-B4EA-6C037631996B}" dt="2022-04-22T22:51:51.216" v="2"/>
        <pc:sldMkLst>
          <pc:docMk/>
          <pc:sldMk cId="3791910307" sldId="410"/>
        </pc:sldMkLst>
      </pc:sldChg>
      <pc:sldChg chg="modSp add mod">
        <pc:chgData name="Elena Carrascosa" userId="e121cca9-c14e-4bf7-b5f8-934dafb64342" providerId="ADAL" clId="{552F4481-4B61-41CD-B4EA-6C037631996B}" dt="2022-04-23T13:38:00.204" v="340" actId="255"/>
        <pc:sldMkLst>
          <pc:docMk/>
          <pc:sldMk cId="3735023319" sldId="411"/>
        </pc:sldMkLst>
        <pc:spChg chg="mod">
          <ac:chgData name="Elena Carrascosa" userId="e121cca9-c14e-4bf7-b5f8-934dafb64342" providerId="ADAL" clId="{552F4481-4B61-41CD-B4EA-6C037631996B}" dt="2022-04-23T13:38:00.204" v="340" actId="255"/>
          <ac:spMkLst>
            <pc:docMk/>
            <pc:sldMk cId="3735023319" sldId="411"/>
            <ac:spMk id="6" creationId="{3BF1C7B7-412C-4625-BA0D-208BC4625E53}"/>
          </ac:spMkLst>
        </pc:spChg>
      </pc:sldChg>
    </pc:docChg>
  </pc:docChgLst>
  <pc:docChgLst>
    <pc:chgData name="eventos@barradeideas.com" userId="5cd066ba-44b2-40fe-a74f-87dd24ce31e1" providerId="ADAL" clId="{D581F0F8-2E81-4FB5-ABB8-A146ECD5CA20}"/>
    <pc:docChg chg="custSel addSld delSld modSld">
      <pc:chgData name="eventos@barradeideas.com" userId="5cd066ba-44b2-40fe-a74f-87dd24ce31e1" providerId="ADAL" clId="{D581F0F8-2E81-4FB5-ABB8-A146ECD5CA20}" dt="2022-04-22T10:35:09.650" v="810" actId="1076"/>
      <pc:docMkLst>
        <pc:docMk/>
      </pc:docMkLst>
      <pc:sldChg chg="modSp mod">
        <pc:chgData name="eventos@barradeideas.com" userId="5cd066ba-44b2-40fe-a74f-87dd24ce31e1" providerId="ADAL" clId="{D581F0F8-2E81-4FB5-ABB8-A146ECD5CA20}" dt="2022-04-22T09:55:18.458" v="19" actId="20577"/>
        <pc:sldMkLst>
          <pc:docMk/>
          <pc:sldMk cId="0" sldId="257"/>
        </pc:sldMkLst>
        <pc:spChg chg="mod">
          <ac:chgData name="eventos@barradeideas.com" userId="5cd066ba-44b2-40fe-a74f-87dd24ce31e1" providerId="ADAL" clId="{D581F0F8-2E81-4FB5-ABB8-A146ECD5CA20}" dt="2022-04-22T09:55:18.458" v="19" actId="20577"/>
          <ac:spMkLst>
            <pc:docMk/>
            <pc:sldMk cId="0" sldId="257"/>
            <ac:spMk id="65" creationId="{00000000-0000-0000-0000-000000000000}"/>
          </ac:spMkLst>
        </pc:spChg>
      </pc:sldChg>
      <pc:sldChg chg="del">
        <pc:chgData name="eventos@barradeideas.com" userId="5cd066ba-44b2-40fe-a74f-87dd24ce31e1" providerId="ADAL" clId="{D581F0F8-2E81-4FB5-ABB8-A146ECD5CA20}" dt="2022-04-22T10:34:19.451" v="792" actId="47"/>
        <pc:sldMkLst>
          <pc:docMk/>
          <pc:sldMk cId="0" sldId="263"/>
        </pc:sldMkLst>
      </pc:sldChg>
      <pc:sldChg chg="addSp delSp modSp mod">
        <pc:chgData name="eventos@barradeideas.com" userId="5cd066ba-44b2-40fe-a74f-87dd24ce31e1" providerId="ADAL" clId="{D581F0F8-2E81-4FB5-ABB8-A146ECD5CA20}" dt="2022-04-22T10:33:42.107" v="791" actId="20577"/>
        <pc:sldMkLst>
          <pc:docMk/>
          <pc:sldMk cId="0" sldId="270"/>
        </pc:sldMkLst>
        <pc:spChg chg="del">
          <ac:chgData name="eventos@barradeideas.com" userId="5cd066ba-44b2-40fe-a74f-87dd24ce31e1" providerId="ADAL" clId="{D581F0F8-2E81-4FB5-ABB8-A146ECD5CA20}" dt="2022-04-22T09:58:22.043" v="55" actId="478"/>
          <ac:spMkLst>
            <pc:docMk/>
            <pc:sldMk cId="0" sldId="270"/>
            <ac:spMk id="22" creationId="{00F593D9-F900-4AE3-A716-7D7798EDF9E8}"/>
          </ac:spMkLst>
        </pc:spChg>
        <pc:spChg chg="del">
          <ac:chgData name="eventos@barradeideas.com" userId="5cd066ba-44b2-40fe-a74f-87dd24ce31e1" providerId="ADAL" clId="{D581F0F8-2E81-4FB5-ABB8-A146ECD5CA20}" dt="2022-04-22T09:58:22.043" v="55" actId="478"/>
          <ac:spMkLst>
            <pc:docMk/>
            <pc:sldMk cId="0" sldId="270"/>
            <ac:spMk id="25" creationId="{427C4EB9-019E-4175-B4BE-927FEAA1C051}"/>
          </ac:spMkLst>
        </pc:spChg>
        <pc:spChg chg="del">
          <ac:chgData name="eventos@barradeideas.com" userId="5cd066ba-44b2-40fe-a74f-87dd24ce31e1" providerId="ADAL" clId="{D581F0F8-2E81-4FB5-ABB8-A146ECD5CA20}" dt="2022-04-22T09:58:01.189" v="43" actId="478"/>
          <ac:spMkLst>
            <pc:docMk/>
            <pc:sldMk cId="0" sldId="270"/>
            <ac:spMk id="26" creationId="{F6B18E6A-A7A7-FB6E-1B30-FF51A18AC1A9}"/>
          </ac:spMkLst>
        </pc:spChg>
        <pc:spChg chg="del">
          <ac:chgData name="eventos@barradeideas.com" userId="5cd066ba-44b2-40fe-a74f-87dd24ce31e1" providerId="ADAL" clId="{D581F0F8-2E81-4FB5-ABB8-A146ECD5CA20}" dt="2022-04-22T09:58:22.043" v="55" actId="478"/>
          <ac:spMkLst>
            <pc:docMk/>
            <pc:sldMk cId="0" sldId="270"/>
            <ac:spMk id="27" creationId="{E5548345-EC26-4BCB-9836-A43B54B95A19}"/>
          </ac:spMkLst>
        </pc:spChg>
        <pc:spChg chg="add mod">
          <ac:chgData name="eventos@barradeideas.com" userId="5cd066ba-44b2-40fe-a74f-87dd24ce31e1" providerId="ADAL" clId="{D581F0F8-2E81-4FB5-ABB8-A146ECD5CA20}" dt="2022-04-22T10:07:03.411" v="287" actId="20577"/>
          <ac:spMkLst>
            <pc:docMk/>
            <pc:sldMk cId="0" sldId="270"/>
            <ac:spMk id="42" creationId="{4753DFE7-CDF0-4135-9887-3C50144EA604}"/>
          </ac:spMkLst>
        </pc:spChg>
        <pc:spChg chg="add mod">
          <ac:chgData name="eventos@barradeideas.com" userId="5cd066ba-44b2-40fe-a74f-87dd24ce31e1" providerId="ADAL" clId="{D581F0F8-2E81-4FB5-ABB8-A146ECD5CA20}" dt="2022-04-22T10:28:50.994" v="671" actId="20577"/>
          <ac:spMkLst>
            <pc:docMk/>
            <pc:sldMk cId="0" sldId="270"/>
            <ac:spMk id="43" creationId="{1CD2BE57-4331-46C4-88AF-847AE7EA21F5}"/>
          </ac:spMkLst>
        </pc:spChg>
        <pc:spChg chg="add mod">
          <ac:chgData name="eventos@barradeideas.com" userId="5cd066ba-44b2-40fe-a74f-87dd24ce31e1" providerId="ADAL" clId="{D581F0F8-2E81-4FB5-ABB8-A146ECD5CA20}" dt="2022-04-22T10:32:34.762" v="750" actId="1076"/>
          <ac:spMkLst>
            <pc:docMk/>
            <pc:sldMk cId="0" sldId="270"/>
            <ac:spMk id="45" creationId="{C081C4ED-607C-4B64-AA8F-14348D0C72ED}"/>
          </ac:spMkLst>
        </pc:spChg>
        <pc:spChg chg="add mod">
          <ac:chgData name="eventos@barradeideas.com" userId="5cd066ba-44b2-40fe-a74f-87dd24ce31e1" providerId="ADAL" clId="{D581F0F8-2E81-4FB5-ABB8-A146ECD5CA20}" dt="2022-04-22T10:33:42.107" v="791" actId="20577"/>
          <ac:spMkLst>
            <pc:docMk/>
            <pc:sldMk cId="0" sldId="270"/>
            <ac:spMk id="46" creationId="{2C369B9B-876C-4048-A69C-02CD6B0CC572}"/>
          </ac:spMkLst>
        </pc:spChg>
        <pc:spChg chg="mod">
          <ac:chgData name="eventos@barradeideas.com" userId="5cd066ba-44b2-40fe-a74f-87dd24ce31e1" providerId="ADAL" clId="{D581F0F8-2E81-4FB5-ABB8-A146ECD5CA20}" dt="2022-04-22T09:57:58.067" v="42" actId="20577"/>
          <ac:spMkLst>
            <pc:docMk/>
            <pc:sldMk cId="0" sldId="270"/>
            <ac:spMk id="174" creationId="{00000000-0000-0000-0000-000000000000}"/>
          </ac:spMkLst>
        </pc:spChg>
        <pc:picChg chg="del">
          <ac:chgData name="eventos@barradeideas.com" userId="5cd066ba-44b2-40fe-a74f-87dd24ce31e1" providerId="ADAL" clId="{D581F0F8-2E81-4FB5-ABB8-A146ECD5CA20}" dt="2022-04-22T09:58:01.189" v="43" actId="478"/>
          <ac:picMkLst>
            <pc:docMk/>
            <pc:sldMk cId="0" sldId="270"/>
            <ac:picMk id="2" creationId="{21D8471C-E79E-4150-9D28-3D50C70B1CD5}"/>
          </ac:picMkLst>
        </pc:picChg>
        <pc:picChg chg="del">
          <ac:chgData name="eventos@barradeideas.com" userId="5cd066ba-44b2-40fe-a74f-87dd24ce31e1" providerId="ADAL" clId="{D581F0F8-2E81-4FB5-ABB8-A146ECD5CA20}" dt="2022-04-22T09:58:22.043" v="55" actId="478"/>
          <ac:picMkLst>
            <pc:docMk/>
            <pc:sldMk cId="0" sldId="270"/>
            <ac:picMk id="21" creationId="{AB653C25-C38B-4931-8957-682CE49D1ED3}"/>
          </ac:picMkLst>
        </pc:picChg>
        <pc:picChg chg="del">
          <ac:chgData name="eventos@barradeideas.com" userId="5cd066ba-44b2-40fe-a74f-87dd24ce31e1" providerId="ADAL" clId="{D581F0F8-2E81-4FB5-ABB8-A146ECD5CA20}" dt="2022-04-22T09:58:22.043" v="55" actId="478"/>
          <ac:picMkLst>
            <pc:docMk/>
            <pc:sldMk cId="0" sldId="270"/>
            <ac:picMk id="23" creationId="{1B79EE8E-3639-4109-8FF8-A27E44B6E84D}"/>
          </ac:picMkLst>
        </pc:picChg>
        <pc:picChg chg="del">
          <ac:chgData name="eventos@barradeideas.com" userId="5cd066ba-44b2-40fe-a74f-87dd24ce31e1" providerId="ADAL" clId="{D581F0F8-2E81-4FB5-ABB8-A146ECD5CA20}" dt="2022-04-22T09:58:22.043" v="55" actId="478"/>
          <ac:picMkLst>
            <pc:docMk/>
            <pc:sldMk cId="0" sldId="270"/>
            <ac:picMk id="40" creationId="{590EE01B-D993-4415-B6AD-6175710EE87F}"/>
          </ac:picMkLst>
        </pc:picChg>
        <pc:picChg chg="add mod">
          <ac:chgData name="eventos@barradeideas.com" userId="5cd066ba-44b2-40fe-a74f-87dd24ce31e1" providerId="ADAL" clId="{D581F0F8-2E81-4FB5-ABB8-A146ECD5CA20}" dt="2022-04-22T09:58:30.730" v="58" actId="1076"/>
          <ac:picMkLst>
            <pc:docMk/>
            <pc:sldMk cId="0" sldId="270"/>
            <ac:picMk id="41" creationId="{390244FB-67F3-4A2F-9B05-31AED1816AAC}"/>
          </ac:picMkLst>
        </pc:picChg>
        <pc:picChg chg="add mod">
          <ac:chgData name="eventos@barradeideas.com" userId="5cd066ba-44b2-40fe-a74f-87dd24ce31e1" providerId="ADAL" clId="{D581F0F8-2E81-4FB5-ABB8-A146ECD5CA20}" dt="2022-04-22T10:32:40.473" v="752" actId="1076"/>
          <ac:picMkLst>
            <pc:docMk/>
            <pc:sldMk cId="0" sldId="270"/>
            <ac:picMk id="44" creationId="{2C339F34-39B8-46E2-89FB-C57961533BA9}"/>
          </ac:picMkLst>
        </pc:picChg>
        <pc:picChg chg="add mod">
          <ac:chgData name="eventos@barradeideas.com" userId="5cd066ba-44b2-40fe-a74f-87dd24ce31e1" providerId="ADAL" clId="{D581F0F8-2E81-4FB5-ABB8-A146ECD5CA20}" dt="2022-04-22T10:28:11.346" v="641"/>
          <ac:picMkLst>
            <pc:docMk/>
            <pc:sldMk cId="0" sldId="270"/>
            <ac:picMk id="1028" creationId="{A1E81C8B-79B4-44D1-96E8-01A6760BDD2E}"/>
          </ac:picMkLst>
        </pc:picChg>
        <pc:picChg chg="add mod">
          <ac:chgData name="eventos@barradeideas.com" userId="5cd066ba-44b2-40fe-a74f-87dd24ce31e1" providerId="ADAL" clId="{D581F0F8-2E81-4FB5-ABB8-A146ECD5CA20}" dt="2022-04-22T10:33:18.648" v="758"/>
          <ac:picMkLst>
            <pc:docMk/>
            <pc:sldMk cId="0" sldId="270"/>
            <ac:picMk id="1030" creationId="{B89DC608-EAB0-473C-8EA9-A64D16E9E106}"/>
          </ac:picMkLst>
        </pc:picChg>
      </pc:sldChg>
      <pc:sldChg chg="modSp mod">
        <pc:chgData name="eventos@barradeideas.com" userId="5cd066ba-44b2-40fe-a74f-87dd24ce31e1" providerId="ADAL" clId="{D581F0F8-2E81-4FB5-ABB8-A146ECD5CA20}" dt="2022-04-22T09:55:13.014" v="9" actId="20577"/>
        <pc:sldMkLst>
          <pc:docMk/>
          <pc:sldMk cId="2393956733" sldId="295"/>
        </pc:sldMkLst>
        <pc:spChg chg="mod">
          <ac:chgData name="eventos@barradeideas.com" userId="5cd066ba-44b2-40fe-a74f-87dd24ce31e1" providerId="ADAL" clId="{D581F0F8-2E81-4FB5-ABB8-A146ECD5CA20}" dt="2022-04-22T09:55:13.014" v="9" actId="20577"/>
          <ac:spMkLst>
            <pc:docMk/>
            <pc:sldMk cId="2393956733" sldId="295"/>
            <ac:spMk id="6" creationId="{188CF659-CFFE-4ED8-93A8-0CF98C3A7DE0}"/>
          </ac:spMkLst>
        </pc:spChg>
      </pc:sldChg>
      <pc:sldChg chg="del">
        <pc:chgData name="eventos@barradeideas.com" userId="5cd066ba-44b2-40fe-a74f-87dd24ce31e1" providerId="ADAL" clId="{D581F0F8-2E81-4FB5-ABB8-A146ECD5CA20}" dt="2022-04-22T10:34:19.451" v="792" actId="47"/>
        <pc:sldMkLst>
          <pc:docMk/>
          <pc:sldMk cId="3082152019" sldId="298"/>
        </pc:sldMkLst>
      </pc:sldChg>
      <pc:sldChg chg="del">
        <pc:chgData name="eventos@barradeideas.com" userId="5cd066ba-44b2-40fe-a74f-87dd24ce31e1" providerId="ADAL" clId="{D581F0F8-2E81-4FB5-ABB8-A146ECD5CA20}" dt="2022-04-22T10:34:19.451" v="792" actId="47"/>
        <pc:sldMkLst>
          <pc:docMk/>
          <pc:sldMk cId="2077107785" sldId="299"/>
        </pc:sldMkLst>
      </pc:sldChg>
      <pc:sldChg chg="delSp modSp add del mod">
        <pc:chgData name="eventos@barradeideas.com" userId="5cd066ba-44b2-40fe-a74f-87dd24ce31e1" providerId="ADAL" clId="{D581F0F8-2E81-4FB5-ABB8-A146ECD5CA20}" dt="2022-04-22T10:12:54.541" v="324" actId="47"/>
        <pc:sldMkLst>
          <pc:docMk/>
          <pc:sldMk cId="188283073" sldId="302"/>
        </pc:sldMkLst>
        <pc:spChg chg="del mod">
          <ac:chgData name="eventos@barradeideas.com" userId="5cd066ba-44b2-40fe-a74f-87dd24ce31e1" providerId="ADAL" clId="{D581F0F8-2E81-4FB5-ABB8-A146ECD5CA20}" dt="2022-04-22T10:11:04.810" v="304" actId="21"/>
          <ac:spMkLst>
            <pc:docMk/>
            <pc:sldMk cId="188283073" sldId="302"/>
            <ac:spMk id="6" creationId="{3A1E1F3F-0B11-4C69-9C78-44D73976B41D}"/>
          </ac:spMkLst>
        </pc:spChg>
        <pc:spChg chg="del mod">
          <ac:chgData name="eventos@barradeideas.com" userId="5cd066ba-44b2-40fe-a74f-87dd24ce31e1" providerId="ADAL" clId="{D581F0F8-2E81-4FB5-ABB8-A146ECD5CA20}" dt="2022-04-22T10:11:04.810" v="304" actId="21"/>
          <ac:spMkLst>
            <pc:docMk/>
            <pc:sldMk cId="188283073" sldId="302"/>
            <ac:spMk id="8" creationId="{FF5D26E3-93E8-4545-A97C-96054F801D09}"/>
          </ac:spMkLst>
        </pc:spChg>
      </pc:sldChg>
      <pc:sldChg chg="del">
        <pc:chgData name="eventos@barradeideas.com" userId="5cd066ba-44b2-40fe-a74f-87dd24ce31e1" providerId="ADAL" clId="{D581F0F8-2E81-4FB5-ABB8-A146ECD5CA20}" dt="2022-04-22T10:34:19.451" v="792" actId="47"/>
        <pc:sldMkLst>
          <pc:docMk/>
          <pc:sldMk cId="3331880615" sldId="303"/>
        </pc:sldMkLst>
      </pc:sldChg>
      <pc:sldChg chg="addSp delSp modSp">
        <pc:chgData name="eventos@barradeideas.com" userId="5cd066ba-44b2-40fe-a74f-87dd24ce31e1" providerId="ADAL" clId="{D581F0F8-2E81-4FB5-ABB8-A146ECD5CA20}" dt="2022-04-22T10:29:57.978" v="677" actId="1076"/>
        <pc:sldMkLst>
          <pc:docMk/>
          <pc:sldMk cId="1303007882" sldId="304"/>
        </pc:sldMkLst>
        <pc:spChg chg="del">
          <ac:chgData name="eventos@barradeideas.com" userId="5cd066ba-44b2-40fe-a74f-87dd24ce31e1" providerId="ADAL" clId="{D581F0F8-2E81-4FB5-ABB8-A146ECD5CA20}" dt="2022-04-22T10:29:54.235" v="675" actId="478"/>
          <ac:spMkLst>
            <pc:docMk/>
            <pc:sldMk cId="1303007882" sldId="304"/>
            <ac:spMk id="9" creationId="{B08DF3E6-4B91-4896-A3EE-E15A6D5301F4}"/>
          </ac:spMkLst>
        </pc:spChg>
        <pc:spChg chg="add mod">
          <ac:chgData name="eventos@barradeideas.com" userId="5cd066ba-44b2-40fe-a74f-87dd24ce31e1" providerId="ADAL" clId="{D581F0F8-2E81-4FB5-ABB8-A146ECD5CA20}" dt="2022-04-22T10:29:57.978" v="677" actId="1076"/>
          <ac:spMkLst>
            <pc:docMk/>
            <pc:sldMk cId="1303007882" sldId="304"/>
            <ac:spMk id="13" creationId="{2EEE95AD-0BD0-4E30-B26B-D7BEA3110D84}"/>
          </ac:spMkLst>
        </pc:spChg>
        <pc:picChg chg="del">
          <ac:chgData name="eventos@barradeideas.com" userId="5cd066ba-44b2-40fe-a74f-87dd24ce31e1" providerId="ADAL" clId="{D581F0F8-2E81-4FB5-ABB8-A146ECD5CA20}" dt="2022-04-22T10:29:54.235" v="675" actId="478"/>
          <ac:picMkLst>
            <pc:docMk/>
            <pc:sldMk cId="1303007882" sldId="304"/>
            <ac:picMk id="8" creationId="{83D0C9DA-6BAE-4072-8A78-4C042DBF9A57}"/>
          </ac:picMkLst>
        </pc:picChg>
        <pc:picChg chg="add mod">
          <ac:chgData name="eventos@barradeideas.com" userId="5cd066ba-44b2-40fe-a74f-87dd24ce31e1" providerId="ADAL" clId="{D581F0F8-2E81-4FB5-ABB8-A146ECD5CA20}" dt="2022-04-22T10:29:57.978" v="677" actId="1076"/>
          <ac:picMkLst>
            <pc:docMk/>
            <pc:sldMk cId="1303007882" sldId="304"/>
            <ac:picMk id="11" creationId="{94E95471-F54E-41F2-842D-5C41DCB52CEF}"/>
          </ac:picMkLst>
        </pc:picChg>
      </pc:sldChg>
      <pc:sldChg chg="addSp delSp modSp">
        <pc:chgData name="eventos@barradeideas.com" userId="5cd066ba-44b2-40fe-a74f-87dd24ce31e1" providerId="ADAL" clId="{D581F0F8-2E81-4FB5-ABB8-A146ECD5CA20}" dt="2022-04-22T10:30:04.393" v="680" actId="1076"/>
        <pc:sldMkLst>
          <pc:docMk/>
          <pc:sldMk cId="714236995" sldId="305"/>
        </pc:sldMkLst>
        <pc:spChg chg="del">
          <ac:chgData name="eventos@barradeideas.com" userId="5cd066ba-44b2-40fe-a74f-87dd24ce31e1" providerId="ADAL" clId="{D581F0F8-2E81-4FB5-ABB8-A146ECD5CA20}" dt="2022-04-22T10:30:01.259" v="678" actId="478"/>
          <ac:spMkLst>
            <pc:docMk/>
            <pc:sldMk cId="714236995" sldId="305"/>
            <ac:spMk id="10" creationId="{10A4CD05-4F9E-4B56-8966-EBD2EAB1C6D8}"/>
          </ac:spMkLst>
        </pc:spChg>
        <pc:spChg chg="add mod">
          <ac:chgData name="eventos@barradeideas.com" userId="5cd066ba-44b2-40fe-a74f-87dd24ce31e1" providerId="ADAL" clId="{D581F0F8-2E81-4FB5-ABB8-A146ECD5CA20}" dt="2022-04-22T10:30:04.393" v="680" actId="1076"/>
          <ac:spMkLst>
            <pc:docMk/>
            <pc:sldMk cId="714236995" sldId="305"/>
            <ac:spMk id="12" creationId="{9F7BC2B7-1A36-4CA5-92FC-C7BE7E4D602B}"/>
          </ac:spMkLst>
        </pc:spChg>
        <pc:picChg chg="del">
          <ac:chgData name="eventos@barradeideas.com" userId="5cd066ba-44b2-40fe-a74f-87dd24ce31e1" providerId="ADAL" clId="{D581F0F8-2E81-4FB5-ABB8-A146ECD5CA20}" dt="2022-04-22T10:30:01.259" v="678" actId="478"/>
          <ac:picMkLst>
            <pc:docMk/>
            <pc:sldMk cId="714236995" sldId="305"/>
            <ac:picMk id="7" creationId="{9D4ECF8D-9EAE-40EA-A842-1AB2F850C7BF}"/>
          </ac:picMkLst>
        </pc:picChg>
        <pc:picChg chg="add mod">
          <ac:chgData name="eventos@barradeideas.com" userId="5cd066ba-44b2-40fe-a74f-87dd24ce31e1" providerId="ADAL" clId="{D581F0F8-2E81-4FB5-ABB8-A146ECD5CA20}" dt="2022-04-22T10:30:04.393" v="680" actId="1076"/>
          <ac:picMkLst>
            <pc:docMk/>
            <pc:sldMk cId="714236995" sldId="305"/>
            <ac:picMk id="11" creationId="{FF79514B-65CE-45AB-88A2-FC4031F8969E}"/>
          </ac:picMkLst>
        </pc:picChg>
      </pc:sldChg>
      <pc:sldChg chg="addSp delSp modSp add mod">
        <pc:chgData name="eventos@barradeideas.com" userId="5cd066ba-44b2-40fe-a74f-87dd24ce31e1" providerId="ADAL" clId="{D581F0F8-2E81-4FB5-ABB8-A146ECD5CA20}" dt="2022-04-22T10:20:19.090" v="545" actId="1076"/>
        <pc:sldMkLst>
          <pc:docMk/>
          <pc:sldMk cId="1516764188" sldId="306"/>
        </pc:sldMkLst>
        <pc:spChg chg="mod">
          <ac:chgData name="eventos@barradeideas.com" userId="5cd066ba-44b2-40fe-a74f-87dd24ce31e1" providerId="ADAL" clId="{D581F0F8-2E81-4FB5-ABB8-A146ECD5CA20}" dt="2022-04-22T10:20:19.090" v="545" actId="1076"/>
          <ac:spMkLst>
            <pc:docMk/>
            <pc:sldMk cId="1516764188" sldId="306"/>
            <ac:spMk id="6" creationId="{55686796-C96B-47C6-82B3-05017FDCD4FB}"/>
          </ac:spMkLst>
        </pc:spChg>
        <pc:spChg chg="add del mod">
          <ac:chgData name="eventos@barradeideas.com" userId="5cd066ba-44b2-40fe-a74f-87dd24ce31e1" providerId="ADAL" clId="{D581F0F8-2E81-4FB5-ABB8-A146ECD5CA20}" dt="2022-04-22T10:20:14.683" v="543" actId="478"/>
          <ac:spMkLst>
            <pc:docMk/>
            <pc:sldMk cId="1516764188" sldId="306"/>
            <ac:spMk id="7" creationId="{2823A6FD-3144-4864-9B8B-ACF008C6FD5D}"/>
          </ac:spMkLst>
        </pc:spChg>
        <pc:spChg chg="add del mod">
          <ac:chgData name="eventos@barradeideas.com" userId="5cd066ba-44b2-40fe-a74f-87dd24ce31e1" providerId="ADAL" clId="{D581F0F8-2E81-4FB5-ABB8-A146ECD5CA20}" dt="2022-04-22T10:20:14.683" v="543" actId="478"/>
          <ac:spMkLst>
            <pc:docMk/>
            <pc:sldMk cId="1516764188" sldId="306"/>
            <ac:spMk id="8" creationId="{75B08C62-E025-4EB6-827E-8DA088C2F469}"/>
          </ac:spMkLst>
        </pc:spChg>
      </pc:sldChg>
      <pc:sldChg chg="delSp modSp add del mod">
        <pc:chgData name="eventos@barradeideas.com" userId="5cd066ba-44b2-40fe-a74f-87dd24ce31e1" providerId="ADAL" clId="{D581F0F8-2E81-4FB5-ABB8-A146ECD5CA20}" dt="2022-04-22T10:19:07.064" v="521" actId="47"/>
        <pc:sldMkLst>
          <pc:docMk/>
          <pc:sldMk cId="912462185" sldId="307"/>
        </pc:sldMkLst>
        <pc:spChg chg="del mod">
          <ac:chgData name="eventos@barradeideas.com" userId="5cd066ba-44b2-40fe-a74f-87dd24ce31e1" providerId="ADAL" clId="{D581F0F8-2E81-4FB5-ABB8-A146ECD5CA20}" dt="2022-04-22T10:16:37.038" v="445" actId="21"/>
          <ac:spMkLst>
            <pc:docMk/>
            <pc:sldMk cId="912462185" sldId="307"/>
            <ac:spMk id="6" creationId="{0E5238A0-3775-4AE8-8B2E-402B9815ED0B}"/>
          </ac:spMkLst>
        </pc:spChg>
      </pc:sldChg>
      <pc:sldChg chg="addSp delSp modSp">
        <pc:chgData name="eventos@barradeideas.com" userId="5cd066ba-44b2-40fe-a74f-87dd24ce31e1" providerId="ADAL" clId="{D581F0F8-2E81-4FB5-ABB8-A146ECD5CA20}" dt="2022-04-22T10:30:10.745" v="683" actId="1076"/>
        <pc:sldMkLst>
          <pc:docMk/>
          <pc:sldMk cId="2197027751" sldId="308"/>
        </pc:sldMkLst>
        <pc:spChg chg="del">
          <ac:chgData name="eventos@barradeideas.com" userId="5cd066ba-44b2-40fe-a74f-87dd24ce31e1" providerId="ADAL" clId="{D581F0F8-2E81-4FB5-ABB8-A146ECD5CA20}" dt="2022-04-22T10:30:07.466" v="681" actId="478"/>
          <ac:spMkLst>
            <pc:docMk/>
            <pc:sldMk cId="2197027751" sldId="308"/>
            <ac:spMk id="10" creationId="{BAC1BBC3-41C4-4779-978E-1A6EFE906FBC}"/>
          </ac:spMkLst>
        </pc:spChg>
        <pc:spChg chg="add mod">
          <ac:chgData name="eventos@barradeideas.com" userId="5cd066ba-44b2-40fe-a74f-87dd24ce31e1" providerId="ADAL" clId="{D581F0F8-2E81-4FB5-ABB8-A146ECD5CA20}" dt="2022-04-22T10:30:10.745" v="683" actId="1076"/>
          <ac:spMkLst>
            <pc:docMk/>
            <pc:sldMk cId="2197027751" sldId="308"/>
            <ac:spMk id="12" creationId="{2EA2FB94-E7E6-431B-9006-7AED244A0834}"/>
          </ac:spMkLst>
        </pc:spChg>
        <pc:picChg chg="del">
          <ac:chgData name="eventos@barradeideas.com" userId="5cd066ba-44b2-40fe-a74f-87dd24ce31e1" providerId="ADAL" clId="{D581F0F8-2E81-4FB5-ABB8-A146ECD5CA20}" dt="2022-04-22T10:30:07.466" v="681" actId="478"/>
          <ac:picMkLst>
            <pc:docMk/>
            <pc:sldMk cId="2197027751" sldId="308"/>
            <ac:picMk id="9" creationId="{81AE5218-0E3B-42D5-9949-55EA58F66682}"/>
          </ac:picMkLst>
        </pc:picChg>
        <pc:picChg chg="add mod">
          <ac:chgData name="eventos@barradeideas.com" userId="5cd066ba-44b2-40fe-a74f-87dd24ce31e1" providerId="ADAL" clId="{D581F0F8-2E81-4FB5-ABB8-A146ECD5CA20}" dt="2022-04-22T10:30:10.745" v="683" actId="1076"/>
          <ac:picMkLst>
            <pc:docMk/>
            <pc:sldMk cId="2197027751" sldId="308"/>
            <ac:picMk id="11" creationId="{812B673F-2D11-4F79-9EA4-AD1C65538290}"/>
          </ac:picMkLst>
        </pc:picChg>
      </pc:sldChg>
      <pc:sldChg chg="addSp delSp modSp">
        <pc:chgData name="eventos@barradeideas.com" userId="5cd066ba-44b2-40fe-a74f-87dd24ce31e1" providerId="ADAL" clId="{D581F0F8-2E81-4FB5-ABB8-A146ECD5CA20}" dt="2022-04-22T10:30:17.898" v="686" actId="1076"/>
        <pc:sldMkLst>
          <pc:docMk/>
          <pc:sldMk cId="3948066720" sldId="309"/>
        </pc:sldMkLst>
        <pc:spChg chg="del">
          <ac:chgData name="eventos@barradeideas.com" userId="5cd066ba-44b2-40fe-a74f-87dd24ce31e1" providerId="ADAL" clId="{D581F0F8-2E81-4FB5-ABB8-A146ECD5CA20}" dt="2022-04-22T10:30:14.801" v="684" actId="478"/>
          <ac:spMkLst>
            <pc:docMk/>
            <pc:sldMk cId="3948066720" sldId="309"/>
            <ac:spMk id="10" creationId="{013E27F3-A201-460E-8B4A-EAD3C24FACE3}"/>
          </ac:spMkLst>
        </pc:spChg>
        <pc:spChg chg="add mod">
          <ac:chgData name="eventos@barradeideas.com" userId="5cd066ba-44b2-40fe-a74f-87dd24ce31e1" providerId="ADAL" clId="{D581F0F8-2E81-4FB5-ABB8-A146ECD5CA20}" dt="2022-04-22T10:30:17.898" v="686" actId="1076"/>
          <ac:spMkLst>
            <pc:docMk/>
            <pc:sldMk cId="3948066720" sldId="309"/>
            <ac:spMk id="12" creationId="{BE431ED7-3818-48AF-8D69-B693FF689894}"/>
          </ac:spMkLst>
        </pc:spChg>
        <pc:picChg chg="del">
          <ac:chgData name="eventos@barradeideas.com" userId="5cd066ba-44b2-40fe-a74f-87dd24ce31e1" providerId="ADAL" clId="{D581F0F8-2E81-4FB5-ABB8-A146ECD5CA20}" dt="2022-04-22T10:30:14.801" v="684" actId="478"/>
          <ac:picMkLst>
            <pc:docMk/>
            <pc:sldMk cId="3948066720" sldId="309"/>
            <ac:picMk id="9" creationId="{D2F3DB61-B976-4BDC-9AE8-8A3B04F70CDD}"/>
          </ac:picMkLst>
        </pc:picChg>
        <pc:picChg chg="add mod">
          <ac:chgData name="eventos@barradeideas.com" userId="5cd066ba-44b2-40fe-a74f-87dd24ce31e1" providerId="ADAL" clId="{D581F0F8-2E81-4FB5-ABB8-A146ECD5CA20}" dt="2022-04-22T10:30:17.898" v="686" actId="1076"/>
          <ac:picMkLst>
            <pc:docMk/>
            <pc:sldMk cId="3948066720" sldId="309"/>
            <ac:picMk id="11" creationId="{56FF00B5-CC91-460D-8D5E-34DA4FB6E1F2}"/>
          </ac:picMkLst>
        </pc:picChg>
      </pc:sldChg>
      <pc:sldChg chg="addSp delSp modSp mod">
        <pc:chgData name="eventos@barradeideas.com" userId="5cd066ba-44b2-40fe-a74f-87dd24ce31e1" providerId="ADAL" clId="{D581F0F8-2E81-4FB5-ABB8-A146ECD5CA20}" dt="2022-04-22T10:31:28.411" v="730" actId="20577"/>
        <pc:sldMkLst>
          <pc:docMk/>
          <pc:sldMk cId="2693957367" sldId="314"/>
        </pc:sldMkLst>
        <pc:spChg chg="del">
          <ac:chgData name="eventos@barradeideas.com" userId="5cd066ba-44b2-40fe-a74f-87dd24ce31e1" providerId="ADAL" clId="{D581F0F8-2E81-4FB5-ABB8-A146ECD5CA20}" dt="2022-04-22T10:30:51.161" v="687" actId="478"/>
          <ac:spMkLst>
            <pc:docMk/>
            <pc:sldMk cId="2693957367" sldId="314"/>
            <ac:spMk id="6" creationId="{5CF91B86-D273-4CE4-9972-F10A3B791EF7}"/>
          </ac:spMkLst>
        </pc:spChg>
        <pc:spChg chg="add mod">
          <ac:chgData name="eventos@barradeideas.com" userId="5cd066ba-44b2-40fe-a74f-87dd24ce31e1" providerId="ADAL" clId="{D581F0F8-2E81-4FB5-ABB8-A146ECD5CA20}" dt="2022-04-22T10:31:28.411" v="730" actId="20577"/>
          <ac:spMkLst>
            <pc:docMk/>
            <pc:sldMk cId="2693957367" sldId="314"/>
            <ac:spMk id="8" creationId="{70485801-2086-4C2F-AD7E-CE5E5D283E0B}"/>
          </ac:spMkLst>
        </pc:spChg>
        <pc:picChg chg="del">
          <ac:chgData name="eventos@barradeideas.com" userId="5cd066ba-44b2-40fe-a74f-87dd24ce31e1" providerId="ADAL" clId="{D581F0F8-2E81-4FB5-ABB8-A146ECD5CA20}" dt="2022-04-22T10:30:51.161" v="687" actId="478"/>
          <ac:picMkLst>
            <pc:docMk/>
            <pc:sldMk cId="2693957367" sldId="314"/>
            <ac:picMk id="8194" creationId="{602F7198-3562-4975-BF09-A62902F45487}"/>
          </ac:picMkLst>
        </pc:picChg>
        <pc:picChg chg="add mod">
          <ac:chgData name="eventos@barradeideas.com" userId="5cd066ba-44b2-40fe-a74f-87dd24ce31e1" providerId="ADAL" clId="{D581F0F8-2E81-4FB5-ABB8-A146ECD5CA20}" dt="2022-04-22T10:31:06.367" v="692"/>
          <ac:picMkLst>
            <pc:docMk/>
            <pc:sldMk cId="2693957367" sldId="314"/>
            <ac:picMk id="8196" creationId="{94F1C8FC-4A1B-4AF6-8213-01A3593ECEB4}"/>
          </ac:picMkLst>
        </pc:picChg>
      </pc:sldChg>
      <pc:sldChg chg="addSp delSp modSp mod">
        <pc:chgData name="eventos@barradeideas.com" userId="5cd066ba-44b2-40fe-a74f-87dd24ce31e1" providerId="ADAL" clId="{D581F0F8-2E81-4FB5-ABB8-A146ECD5CA20}" dt="2022-04-22T10:31:44.882" v="734" actId="1076"/>
        <pc:sldMkLst>
          <pc:docMk/>
          <pc:sldMk cId="0" sldId="315"/>
        </pc:sldMkLst>
        <pc:spChg chg="del">
          <ac:chgData name="eventos@barradeideas.com" userId="5cd066ba-44b2-40fe-a74f-87dd24ce31e1" providerId="ADAL" clId="{D581F0F8-2E81-4FB5-ABB8-A146ECD5CA20}" dt="2022-04-22T10:31:40.986" v="732" actId="478"/>
          <ac:spMkLst>
            <pc:docMk/>
            <pc:sldMk cId="0" sldId="315"/>
            <ac:spMk id="10" creationId="{AD0B0480-5111-4E53-B773-E2744CEF1494}"/>
          </ac:spMkLst>
        </pc:spChg>
        <pc:spChg chg="del">
          <ac:chgData name="eventos@barradeideas.com" userId="5cd066ba-44b2-40fe-a74f-87dd24ce31e1" providerId="ADAL" clId="{D581F0F8-2E81-4FB5-ABB8-A146ECD5CA20}" dt="2022-04-22T10:31:32.923" v="731" actId="478"/>
          <ac:spMkLst>
            <pc:docMk/>
            <pc:sldMk cId="0" sldId="315"/>
            <ac:spMk id="11" creationId="{84E0B96F-74B9-40CB-9601-05BE4A830541}"/>
          </ac:spMkLst>
        </pc:spChg>
        <pc:spChg chg="add mod">
          <ac:chgData name="eventos@barradeideas.com" userId="5cd066ba-44b2-40fe-a74f-87dd24ce31e1" providerId="ADAL" clId="{D581F0F8-2E81-4FB5-ABB8-A146ECD5CA20}" dt="2022-04-22T10:31:44.882" v="734" actId="1076"/>
          <ac:spMkLst>
            <pc:docMk/>
            <pc:sldMk cId="0" sldId="315"/>
            <ac:spMk id="13" creationId="{7C225328-F184-406D-B7B0-CE361029451E}"/>
          </ac:spMkLst>
        </pc:spChg>
        <pc:picChg chg="del">
          <ac:chgData name="eventos@barradeideas.com" userId="5cd066ba-44b2-40fe-a74f-87dd24ce31e1" providerId="ADAL" clId="{D581F0F8-2E81-4FB5-ABB8-A146ECD5CA20}" dt="2022-04-22T10:31:40.986" v="732" actId="478"/>
          <ac:picMkLst>
            <pc:docMk/>
            <pc:sldMk cId="0" sldId="315"/>
            <ac:picMk id="9" creationId="{35F19006-1692-420A-BB1F-72D87EBEB206}"/>
          </ac:picMkLst>
        </pc:picChg>
        <pc:picChg chg="add mod">
          <ac:chgData name="eventos@barradeideas.com" userId="5cd066ba-44b2-40fe-a74f-87dd24ce31e1" providerId="ADAL" clId="{D581F0F8-2E81-4FB5-ABB8-A146ECD5CA20}" dt="2022-04-22T10:31:44.882" v="734" actId="1076"/>
          <ac:picMkLst>
            <pc:docMk/>
            <pc:sldMk cId="0" sldId="315"/>
            <ac:picMk id="12" creationId="{FAE68D50-74E5-4A7D-85DC-4BD1B6901D4E}"/>
          </ac:picMkLst>
        </pc:picChg>
      </pc:sldChg>
      <pc:sldChg chg="addSp delSp modSp mod">
        <pc:chgData name="eventos@barradeideas.com" userId="5cd066ba-44b2-40fe-a74f-87dd24ce31e1" providerId="ADAL" clId="{D581F0F8-2E81-4FB5-ABB8-A146ECD5CA20}" dt="2022-04-22T10:31:55.202" v="738" actId="1076"/>
        <pc:sldMkLst>
          <pc:docMk/>
          <pc:sldMk cId="1692702237" sldId="316"/>
        </pc:sldMkLst>
        <pc:spChg chg="del">
          <ac:chgData name="eventos@barradeideas.com" userId="5cd066ba-44b2-40fe-a74f-87dd24ce31e1" providerId="ADAL" clId="{D581F0F8-2E81-4FB5-ABB8-A146ECD5CA20}" dt="2022-04-22T10:31:50.746" v="736" actId="478"/>
          <ac:spMkLst>
            <pc:docMk/>
            <pc:sldMk cId="1692702237" sldId="316"/>
            <ac:spMk id="11" creationId="{E6C676C4-6DE8-4E15-9439-9115B1E552DC}"/>
          </ac:spMkLst>
        </pc:spChg>
        <pc:spChg chg="add mod">
          <ac:chgData name="eventos@barradeideas.com" userId="5cd066ba-44b2-40fe-a74f-87dd24ce31e1" providerId="ADAL" clId="{D581F0F8-2E81-4FB5-ABB8-A146ECD5CA20}" dt="2022-04-22T10:31:55.202" v="738" actId="1076"/>
          <ac:spMkLst>
            <pc:docMk/>
            <pc:sldMk cId="1692702237" sldId="316"/>
            <ac:spMk id="14" creationId="{AAD4E564-11AD-4C8E-9D5B-EB8FA3A5E95F}"/>
          </ac:spMkLst>
        </pc:spChg>
        <pc:picChg chg="del">
          <ac:chgData name="eventos@barradeideas.com" userId="5cd066ba-44b2-40fe-a74f-87dd24ce31e1" providerId="ADAL" clId="{D581F0F8-2E81-4FB5-ABB8-A146ECD5CA20}" dt="2022-04-22T10:31:48.587" v="735" actId="478"/>
          <ac:picMkLst>
            <pc:docMk/>
            <pc:sldMk cId="1692702237" sldId="316"/>
            <ac:picMk id="3" creationId="{55E4E85C-EFC8-4700-B0BA-0A6B1394A668}"/>
          </ac:picMkLst>
        </pc:picChg>
        <pc:picChg chg="del">
          <ac:chgData name="eventos@barradeideas.com" userId="5cd066ba-44b2-40fe-a74f-87dd24ce31e1" providerId="ADAL" clId="{D581F0F8-2E81-4FB5-ABB8-A146ECD5CA20}" dt="2022-04-22T10:31:50.746" v="736" actId="478"/>
          <ac:picMkLst>
            <pc:docMk/>
            <pc:sldMk cId="1692702237" sldId="316"/>
            <ac:picMk id="10" creationId="{1D8AC081-D2AA-4A16-A9CD-0E8292788D4B}"/>
          </ac:picMkLst>
        </pc:picChg>
        <pc:picChg chg="add mod">
          <ac:chgData name="eventos@barradeideas.com" userId="5cd066ba-44b2-40fe-a74f-87dd24ce31e1" providerId="ADAL" clId="{D581F0F8-2E81-4FB5-ABB8-A146ECD5CA20}" dt="2022-04-22T10:31:55.202" v="738" actId="1076"/>
          <ac:picMkLst>
            <pc:docMk/>
            <pc:sldMk cId="1692702237" sldId="316"/>
            <ac:picMk id="13" creationId="{6EC8034A-BD5A-45F5-B6B9-8D7488A90B57}"/>
          </ac:picMkLst>
        </pc:picChg>
      </pc:sldChg>
      <pc:sldChg chg="addSp delSp modSp mod">
        <pc:chgData name="eventos@barradeideas.com" userId="5cd066ba-44b2-40fe-a74f-87dd24ce31e1" providerId="ADAL" clId="{D581F0F8-2E81-4FB5-ABB8-A146ECD5CA20}" dt="2022-04-22T10:32:08.097" v="743" actId="1076"/>
        <pc:sldMkLst>
          <pc:docMk/>
          <pc:sldMk cId="352995122" sldId="317"/>
        </pc:sldMkLst>
        <pc:spChg chg="del">
          <ac:chgData name="eventos@barradeideas.com" userId="5cd066ba-44b2-40fe-a74f-87dd24ce31e1" providerId="ADAL" clId="{D581F0F8-2E81-4FB5-ABB8-A146ECD5CA20}" dt="2022-04-22T10:32:00.170" v="740" actId="478"/>
          <ac:spMkLst>
            <pc:docMk/>
            <pc:sldMk cId="352995122" sldId="317"/>
            <ac:spMk id="10" creationId="{51F646AC-FAC3-43E0-B0C1-AE97382A834E}"/>
          </ac:spMkLst>
        </pc:spChg>
        <pc:spChg chg="del">
          <ac:chgData name="eventos@barradeideas.com" userId="5cd066ba-44b2-40fe-a74f-87dd24ce31e1" providerId="ADAL" clId="{D581F0F8-2E81-4FB5-ABB8-A146ECD5CA20}" dt="2022-04-22T10:32:05.179" v="742" actId="478"/>
          <ac:spMkLst>
            <pc:docMk/>
            <pc:sldMk cId="352995122" sldId="317"/>
            <ac:spMk id="11" creationId="{BCAC1FB8-ACE9-466A-8A7C-E5A1DC2121C0}"/>
          </ac:spMkLst>
        </pc:spChg>
        <pc:spChg chg="del">
          <ac:chgData name="eventos@barradeideas.com" userId="5cd066ba-44b2-40fe-a74f-87dd24ce31e1" providerId="ADAL" clId="{D581F0F8-2E81-4FB5-ABB8-A146ECD5CA20}" dt="2022-04-22T10:32:05.179" v="742" actId="478"/>
          <ac:spMkLst>
            <pc:docMk/>
            <pc:sldMk cId="352995122" sldId="317"/>
            <ac:spMk id="12" creationId="{47DBC29D-33E7-4209-999E-42B821D36921}"/>
          </ac:spMkLst>
        </pc:spChg>
        <pc:spChg chg="add mod">
          <ac:chgData name="eventos@barradeideas.com" userId="5cd066ba-44b2-40fe-a74f-87dd24ce31e1" providerId="ADAL" clId="{D581F0F8-2E81-4FB5-ABB8-A146ECD5CA20}" dt="2022-04-22T10:32:08.097" v="743" actId="1076"/>
          <ac:spMkLst>
            <pc:docMk/>
            <pc:sldMk cId="352995122" sldId="317"/>
            <ac:spMk id="15" creationId="{F1B8EB8A-01CE-4FDC-B9F3-A4E25651DB71}"/>
          </ac:spMkLst>
        </pc:spChg>
        <pc:picChg chg="del">
          <ac:chgData name="eventos@barradeideas.com" userId="5cd066ba-44b2-40fe-a74f-87dd24ce31e1" providerId="ADAL" clId="{D581F0F8-2E81-4FB5-ABB8-A146ECD5CA20}" dt="2022-04-22T10:32:00.170" v="740" actId="478"/>
          <ac:picMkLst>
            <pc:docMk/>
            <pc:sldMk cId="352995122" sldId="317"/>
            <ac:picMk id="7" creationId="{3CC16336-41A8-43EE-A790-B9A63DE06A27}"/>
          </ac:picMkLst>
        </pc:picChg>
        <pc:picChg chg="add mod">
          <ac:chgData name="eventos@barradeideas.com" userId="5cd066ba-44b2-40fe-a74f-87dd24ce31e1" providerId="ADAL" clId="{D581F0F8-2E81-4FB5-ABB8-A146ECD5CA20}" dt="2022-04-22T10:32:08.097" v="743" actId="1076"/>
          <ac:picMkLst>
            <pc:docMk/>
            <pc:sldMk cId="352995122" sldId="317"/>
            <ac:picMk id="14" creationId="{B49A3BBA-A35A-4D8F-B1FA-1829CDA0D803}"/>
          </ac:picMkLst>
        </pc:picChg>
      </pc:sldChg>
      <pc:sldChg chg="addSp modSp add mod">
        <pc:chgData name="eventos@barradeideas.com" userId="5cd066ba-44b2-40fe-a74f-87dd24ce31e1" providerId="ADAL" clId="{D581F0F8-2E81-4FB5-ABB8-A146ECD5CA20}" dt="2022-04-22T10:04:01.418" v="205" actId="1076"/>
        <pc:sldMkLst>
          <pc:docMk/>
          <pc:sldMk cId="1815260635" sldId="318"/>
        </pc:sldMkLst>
        <pc:spChg chg="mod">
          <ac:chgData name="eventos@barradeideas.com" userId="5cd066ba-44b2-40fe-a74f-87dd24ce31e1" providerId="ADAL" clId="{D581F0F8-2E81-4FB5-ABB8-A146ECD5CA20}" dt="2022-04-22T10:04:01.418" v="205" actId="1076"/>
          <ac:spMkLst>
            <pc:docMk/>
            <pc:sldMk cId="1815260635" sldId="318"/>
            <ac:spMk id="6" creationId="{3BF1C7B7-412C-4625-BA0D-208BC4625E53}"/>
          </ac:spMkLst>
        </pc:spChg>
        <pc:spChg chg="add mod">
          <ac:chgData name="eventos@barradeideas.com" userId="5cd066ba-44b2-40fe-a74f-87dd24ce31e1" providerId="ADAL" clId="{D581F0F8-2E81-4FB5-ABB8-A146ECD5CA20}" dt="2022-04-22T10:03:54.684" v="203" actId="20577"/>
          <ac:spMkLst>
            <pc:docMk/>
            <pc:sldMk cId="1815260635" sldId="318"/>
            <ac:spMk id="7" creationId="{26456CF9-FDCC-40D4-8B09-81D05C1283AC}"/>
          </ac:spMkLst>
        </pc:spChg>
      </pc:sldChg>
      <pc:sldChg chg="addSp delSp modSp">
        <pc:chgData name="eventos@barradeideas.com" userId="5cd066ba-44b2-40fe-a74f-87dd24ce31e1" providerId="ADAL" clId="{D581F0F8-2E81-4FB5-ABB8-A146ECD5CA20}" dt="2022-04-22T10:32:20.842" v="748" actId="1076"/>
        <pc:sldMkLst>
          <pc:docMk/>
          <pc:sldMk cId="662015019" sldId="319"/>
        </pc:sldMkLst>
        <pc:spChg chg="del">
          <ac:chgData name="eventos@barradeideas.com" userId="5cd066ba-44b2-40fe-a74f-87dd24ce31e1" providerId="ADAL" clId="{D581F0F8-2E81-4FB5-ABB8-A146ECD5CA20}" dt="2022-04-22T10:32:17.705" v="746" actId="478"/>
          <ac:spMkLst>
            <pc:docMk/>
            <pc:sldMk cId="662015019" sldId="319"/>
            <ac:spMk id="8" creationId="{D0B1B2A4-F412-4492-B8C6-9F504D96B9D2}"/>
          </ac:spMkLst>
        </pc:spChg>
        <pc:spChg chg="add mod">
          <ac:chgData name="eventos@barradeideas.com" userId="5cd066ba-44b2-40fe-a74f-87dd24ce31e1" providerId="ADAL" clId="{D581F0F8-2E81-4FB5-ABB8-A146ECD5CA20}" dt="2022-04-22T10:32:20.842" v="748" actId="1076"/>
          <ac:spMkLst>
            <pc:docMk/>
            <pc:sldMk cId="662015019" sldId="319"/>
            <ac:spMk id="12" creationId="{F514F337-1F3A-471C-9C14-B1B14416C2D3}"/>
          </ac:spMkLst>
        </pc:spChg>
        <pc:picChg chg="del">
          <ac:chgData name="eventos@barradeideas.com" userId="5cd066ba-44b2-40fe-a74f-87dd24ce31e1" providerId="ADAL" clId="{D581F0F8-2E81-4FB5-ABB8-A146ECD5CA20}" dt="2022-04-22T10:32:17.705" v="746" actId="478"/>
          <ac:picMkLst>
            <pc:docMk/>
            <pc:sldMk cId="662015019" sldId="319"/>
            <ac:picMk id="7" creationId="{B8704823-92FD-4D39-BF2B-AF6C3D8C4B75}"/>
          </ac:picMkLst>
        </pc:picChg>
        <pc:picChg chg="add mod">
          <ac:chgData name="eventos@barradeideas.com" userId="5cd066ba-44b2-40fe-a74f-87dd24ce31e1" providerId="ADAL" clId="{D581F0F8-2E81-4FB5-ABB8-A146ECD5CA20}" dt="2022-04-22T10:32:20.842" v="748" actId="1076"/>
          <ac:picMkLst>
            <pc:docMk/>
            <pc:sldMk cId="662015019" sldId="319"/>
            <ac:picMk id="11" creationId="{76E4747F-C662-4F11-8E78-3D7A53AB3DD3}"/>
          </ac:picMkLst>
        </pc:picChg>
      </pc:sldChg>
      <pc:sldChg chg="addSp modSp add mod">
        <pc:chgData name="eventos@barradeideas.com" userId="5cd066ba-44b2-40fe-a74f-87dd24ce31e1" providerId="ADAL" clId="{D581F0F8-2E81-4FB5-ABB8-A146ECD5CA20}" dt="2022-04-22T10:12:46.653" v="323" actId="207"/>
        <pc:sldMkLst>
          <pc:docMk/>
          <pc:sldMk cId="3679032715" sldId="320"/>
        </pc:sldMkLst>
        <pc:spChg chg="mod">
          <ac:chgData name="eventos@barradeideas.com" userId="5cd066ba-44b2-40fe-a74f-87dd24ce31e1" providerId="ADAL" clId="{D581F0F8-2E81-4FB5-ABB8-A146ECD5CA20}" dt="2022-04-22T10:11:12.348" v="306" actId="255"/>
          <ac:spMkLst>
            <pc:docMk/>
            <pc:sldMk cId="3679032715" sldId="320"/>
            <ac:spMk id="6" creationId="{8EAC5853-D12E-4B28-A2E2-28BC1D4CF4B6}"/>
          </ac:spMkLst>
        </pc:spChg>
        <pc:spChg chg="add mod">
          <ac:chgData name="eventos@barradeideas.com" userId="5cd066ba-44b2-40fe-a74f-87dd24ce31e1" providerId="ADAL" clId="{D581F0F8-2E81-4FB5-ABB8-A146ECD5CA20}" dt="2022-04-22T10:07:18.730" v="288"/>
          <ac:spMkLst>
            <pc:docMk/>
            <pc:sldMk cId="3679032715" sldId="320"/>
            <ac:spMk id="7" creationId="{5336C247-8825-4E40-B4FC-F2F81235479B}"/>
          </ac:spMkLst>
        </pc:spChg>
        <pc:spChg chg="add mod">
          <ac:chgData name="eventos@barradeideas.com" userId="5cd066ba-44b2-40fe-a74f-87dd24ce31e1" providerId="ADAL" clId="{D581F0F8-2E81-4FB5-ABB8-A146ECD5CA20}" dt="2022-04-22T10:11:16.093" v="308" actId="207"/>
          <ac:spMkLst>
            <pc:docMk/>
            <pc:sldMk cId="3679032715" sldId="320"/>
            <ac:spMk id="8" creationId="{DC134EF0-2FB8-4F61-B6AF-F8CF60CEAE02}"/>
          </ac:spMkLst>
        </pc:spChg>
        <pc:spChg chg="add mod">
          <ac:chgData name="eventos@barradeideas.com" userId="5cd066ba-44b2-40fe-a74f-87dd24ce31e1" providerId="ADAL" clId="{D581F0F8-2E81-4FB5-ABB8-A146ECD5CA20}" dt="2022-04-22T10:12:20.557" v="315" actId="14100"/>
          <ac:spMkLst>
            <pc:docMk/>
            <pc:sldMk cId="3679032715" sldId="320"/>
            <ac:spMk id="9" creationId="{47D7283F-222F-40CD-919B-DE4850B6114E}"/>
          </ac:spMkLst>
        </pc:spChg>
        <pc:spChg chg="mod">
          <ac:chgData name="eventos@barradeideas.com" userId="5cd066ba-44b2-40fe-a74f-87dd24ce31e1" providerId="ADAL" clId="{D581F0F8-2E81-4FB5-ABB8-A146ECD5CA20}" dt="2022-04-22T10:06:30.235" v="269" actId="20577"/>
          <ac:spMkLst>
            <pc:docMk/>
            <pc:sldMk cId="3679032715" sldId="320"/>
            <ac:spMk id="11" creationId="{6639C249-D7BE-474C-9506-1C1687829779}"/>
          </ac:spMkLst>
        </pc:spChg>
        <pc:spChg chg="add mod">
          <ac:chgData name="eventos@barradeideas.com" userId="5cd066ba-44b2-40fe-a74f-87dd24ce31e1" providerId="ADAL" clId="{D581F0F8-2E81-4FB5-ABB8-A146ECD5CA20}" dt="2022-04-22T10:12:46.653" v="323" actId="207"/>
          <ac:spMkLst>
            <pc:docMk/>
            <pc:sldMk cId="3679032715" sldId="320"/>
            <ac:spMk id="12" creationId="{D4E94C26-F0E4-4073-B68C-2E32415BD4E7}"/>
          </ac:spMkLst>
        </pc:spChg>
        <pc:picChg chg="add mod">
          <ac:chgData name="eventos@barradeideas.com" userId="5cd066ba-44b2-40fe-a74f-87dd24ce31e1" providerId="ADAL" clId="{D581F0F8-2E81-4FB5-ABB8-A146ECD5CA20}" dt="2022-04-22T10:12:22.825" v="316" actId="1076"/>
          <ac:picMkLst>
            <pc:docMk/>
            <pc:sldMk cId="3679032715" sldId="320"/>
            <ac:picMk id="3" creationId="{229487D1-7876-4353-A4BD-D5F37579ECA3}"/>
          </ac:picMkLst>
        </pc:picChg>
      </pc:sldChg>
      <pc:sldChg chg="addSp delSp modSp mod">
        <pc:chgData name="eventos@barradeideas.com" userId="5cd066ba-44b2-40fe-a74f-87dd24ce31e1" providerId="ADAL" clId="{D581F0F8-2E81-4FB5-ABB8-A146ECD5CA20}" dt="2022-04-22T10:34:32.425" v="795" actId="1076"/>
        <pc:sldMkLst>
          <pc:docMk/>
          <pc:sldMk cId="2669719588" sldId="323"/>
        </pc:sldMkLst>
        <pc:spChg chg="del">
          <ac:chgData name="eventos@barradeideas.com" userId="5cd066ba-44b2-40fe-a74f-87dd24ce31e1" providerId="ADAL" clId="{D581F0F8-2E81-4FB5-ABB8-A146ECD5CA20}" dt="2022-04-22T10:34:28.714" v="793" actId="478"/>
          <ac:spMkLst>
            <pc:docMk/>
            <pc:sldMk cId="2669719588" sldId="323"/>
            <ac:spMk id="7" creationId="{C9BB0E4A-5464-43D8-980E-625F09C9C592}"/>
          </ac:spMkLst>
        </pc:spChg>
        <pc:spChg chg="add mod">
          <ac:chgData name="eventos@barradeideas.com" userId="5cd066ba-44b2-40fe-a74f-87dd24ce31e1" providerId="ADAL" clId="{D581F0F8-2E81-4FB5-ABB8-A146ECD5CA20}" dt="2022-04-22T10:34:32.425" v="795" actId="1076"/>
          <ac:spMkLst>
            <pc:docMk/>
            <pc:sldMk cId="2669719588" sldId="323"/>
            <ac:spMk id="11" creationId="{6467A3F7-7004-47F1-975D-C74FE03D08C6}"/>
          </ac:spMkLst>
        </pc:spChg>
        <pc:picChg chg="del">
          <ac:chgData name="eventos@barradeideas.com" userId="5cd066ba-44b2-40fe-a74f-87dd24ce31e1" providerId="ADAL" clId="{D581F0F8-2E81-4FB5-ABB8-A146ECD5CA20}" dt="2022-04-22T10:34:28.714" v="793" actId="478"/>
          <ac:picMkLst>
            <pc:docMk/>
            <pc:sldMk cId="2669719588" sldId="323"/>
            <ac:picMk id="6" creationId="{035975D5-FD31-439E-B0FD-D20FCC453AA4}"/>
          </ac:picMkLst>
        </pc:picChg>
        <pc:picChg chg="add mod">
          <ac:chgData name="eventos@barradeideas.com" userId="5cd066ba-44b2-40fe-a74f-87dd24ce31e1" providerId="ADAL" clId="{D581F0F8-2E81-4FB5-ABB8-A146ECD5CA20}" dt="2022-04-22T10:34:32.425" v="795" actId="1076"/>
          <ac:picMkLst>
            <pc:docMk/>
            <pc:sldMk cId="2669719588" sldId="323"/>
            <ac:picMk id="8" creationId="{455649A7-473C-4053-9724-E7FC436471DE}"/>
          </ac:picMkLst>
        </pc:picChg>
      </pc:sldChg>
      <pc:sldChg chg="addSp delSp modSp mod">
        <pc:chgData name="eventos@barradeideas.com" userId="5cd066ba-44b2-40fe-a74f-87dd24ce31e1" providerId="ADAL" clId="{D581F0F8-2E81-4FB5-ABB8-A146ECD5CA20}" dt="2022-04-22T10:34:41.761" v="799" actId="478"/>
        <pc:sldMkLst>
          <pc:docMk/>
          <pc:sldMk cId="3371566465" sldId="324"/>
        </pc:sldMkLst>
        <pc:spChg chg="del">
          <ac:chgData name="eventos@barradeideas.com" userId="5cd066ba-44b2-40fe-a74f-87dd24ce31e1" providerId="ADAL" clId="{D581F0F8-2E81-4FB5-ABB8-A146ECD5CA20}" dt="2022-04-22T10:34:41.761" v="799" actId="478"/>
          <ac:spMkLst>
            <pc:docMk/>
            <pc:sldMk cId="3371566465" sldId="324"/>
            <ac:spMk id="2" creationId="{8F9B1C08-1C2D-4416-BAA1-636CF7F10E05}"/>
          </ac:spMkLst>
        </pc:spChg>
        <pc:spChg chg="del">
          <ac:chgData name="eventos@barradeideas.com" userId="5cd066ba-44b2-40fe-a74f-87dd24ce31e1" providerId="ADAL" clId="{D581F0F8-2E81-4FB5-ABB8-A146ECD5CA20}" dt="2022-04-22T10:34:41.761" v="799" actId="478"/>
          <ac:spMkLst>
            <pc:docMk/>
            <pc:sldMk cId="3371566465" sldId="324"/>
            <ac:spMk id="3" creationId="{4222F799-399F-4A53-B43D-D87BB417FBFD}"/>
          </ac:spMkLst>
        </pc:spChg>
        <pc:spChg chg="del">
          <ac:chgData name="eventos@barradeideas.com" userId="5cd066ba-44b2-40fe-a74f-87dd24ce31e1" providerId="ADAL" clId="{D581F0F8-2E81-4FB5-ABB8-A146ECD5CA20}" dt="2022-04-22T10:34:35.793" v="796" actId="478"/>
          <ac:spMkLst>
            <pc:docMk/>
            <pc:sldMk cId="3371566465" sldId="324"/>
            <ac:spMk id="11" creationId="{4D717D17-2A0A-45D0-8F5E-75BC413020DD}"/>
          </ac:spMkLst>
        </pc:spChg>
        <pc:spChg chg="add mod">
          <ac:chgData name="eventos@barradeideas.com" userId="5cd066ba-44b2-40fe-a74f-87dd24ce31e1" providerId="ADAL" clId="{D581F0F8-2E81-4FB5-ABB8-A146ECD5CA20}" dt="2022-04-22T10:34:39.402" v="798" actId="1076"/>
          <ac:spMkLst>
            <pc:docMk/>
            <pc:sldMk cId="3371566465" sldId="324"/>
            <ac:spMk id="16" creationId="{BC5505DA-11D3-4E76-86C5-702E41314512}"/>
          </ac:spMkLst>
        </pc:spChg>
        <pc:picChg chg="del">
          <ac:chgData name="eventos@barradeideas.com" userId="5cd066ba-44b2-40fe-a74f-87dd24ce31e1" providerId="ADAL" clId="{D581F0F8-2E81-4FB5-ABB8-A146ECD5CA20}" dt="2022-04-22T10:34:35.793" v="796" actId="478"/>
          <ac:picMkLst>
            <pc:docMk/>
            <pc:sldMk cId="3371566465" sldId="324"/>
            <ac:picMk id="10" creationId="{27BDC563-7D91-4156-8092-CAD3A06EE957}"/>
          </ac:picMkLst>
        </pc:picChg>
        <pc:picChg chg="add mod">
          <ac:chgData name="eventos@barradeideas.com" userId="5cd066ba-44b2-40fe-a74f-87dd24ce31e1" providerId="ADAL" clId="{D581F0F8-2E81-4FB5-ABB8-A146ECD5CA20}" dt="2022-04-22T10:34:39.402" v="798" actId="1076"/>
          <ac:picMkLst>
            <pc:docMk/>
            <pc:sldMk cId="3371566465" sldId="324"/>
            <ac:picMk id="15" creationId="{89F91F4A-C3DE-4624-B2AB-2F8CE09C0B2C}"/>
          </ac:picMkLst>
        </pc:picChg>
      </pc:sldChg>
      <pc:sldChg chg="addSp delSp modSp">
        <pc:chgData name="eventos@barradeideas.com" userId="5cd066ba-44b2-40fe-a74f-87dd24ce31e1" providerId="ADAL" clId="{D581F0F8-2E81-4FB5-ABB8-A146ECD5CA20}" dt="2022-04-22T10:34:49.226" v="802" actId="1076"/>
        <pc:sldMkLst>
          <pc:docMk/>
          <pc:sldMk cId="3737998545" sldId="325"/>
        </pc:sldMkLst>
        <pc:spChg chg="del">
          <ac:chgData name="eventos@barradeideas.com" userId="5cd066ba-44b2-40fe-a74f-87dd24ce31e1" providerId="ADAL" clId="{D581F0F8-2E81-4FB5-ABB8-A146ECD5CA20}" dt="2022-04-22T10:34:45.658" v="800" actId="478"/>
          <ac:spMkLst>
            <pc:docMk/>
            <pc:sldMk cId="3737998545" sldId="325"/>
            <ac:spMk id="2" creationId="{87DBE4C7-A8B5-45B3-BCEF-2FE4325978A7}"/>
          </ac:spMkLst>
        </pc:spChg>
        <pc:spChg chg="del">
          <ac:chgData name="eventos@barradeideas.com" userId="5cd066ba-44b2-40fe-a74f-87dd24ce31e1" providerId="ADAL" clId="{D581F0F8-2E81-4FB5-ABB8-A146ECD5CA20}" dt="2022-04-22T10:34:45.658" v="800" actId="478"/>
          <ac:spMkLst>
            <pc:docMk/>
            <pc:sldMk cId="3737998545" sldId="325"/>
            <ac:spMk id="12" creationId="{8C901920-E583-41D5-8AD1-0FA7A308F223}"/>
          </ac:spMkLst>
        </pc:spChg>
        <pc:spChg chg="add mod">
          <ac:chgData name="eventos@barradeideas.com" userId="5cd066ba-44b2-40fe-a74f-87dd24ce31e1" providerId="ADAL" clId="{D581F0F8-2E81-4FB5-ABB8-A146ECD5CA20}" dt="2022-04-22T10:34:49.226" v="802" actId="1076"/>
          <ac:spMkLst>
            <pc:docMk/>
            <pc:sldMk cId="3737998545" sldId="325"/>
            <ac:spMk id="15" creationId="{7536A4B4-82A4-4094-8B1A-9391639EA7F0}"/>
          </ac:spMkLst>
        </pc:spChg>
        <pc:picChg chg="del">
          <ac:chgData name="eventos@barradeideas.com" userId="5cd066ba-44b2-40fe-a74f-87dd24ce31e1" providerId="ADAL" clId="{D581F0F8-2E81-4FB5-ABB8-A146ECD5CA20}" dt="2022-04-22T10:34:45.658" v="800" actId="478"/>
          <ac:picMkLst>
            <pc:docMk/>
            <pc:sldMk cId="3737998545" sldId="325"/>
            <ac:picMk id="11" creationId="{375536F8-5E78-48FC-99F5-FC96087C8866}"/>
          </ac:picMkLst>
        </pc:picChg>
        <pc:picChg chg="add mod">
          <ac:chgData name="eventos@barradeideas.com" userId="5cd066ba-44b2-40fe-a74f-87dd24ce31e1" providerId="ADAL" clId="{D581F0F8-2E81-4FB5-ABB8-A146ECD5CA20}" dt="2022-04-22T10:34:49.226" v="802" actId="1076"/>
          <ac:picMkLst>
            <pc:docMk/>
            <pc:sldMk cId="3737998545" sldId="325"/>
            <ac:picMk id="14" creationId="{661F6A4E-BFC2-4713-91E6-B9B99C28CA10}"/>
          </ac:picMkLst>
        </pc:picChg>
      </pc:sldChg>
      <pc:sldChg chg="addSp delSp modSp mod">
        <pc:chgData name="eventos@barradeideas.com" userId="5cd066ba-44b2-40fe-a74f-87dd24ce31e1" providerId="ADAL" clId="{D581F0F8-2E81-4FB5-ABB8-A146ECD5CA20}" dt="2022-04-22T10:35:09.650" v="810" actId="1076"/>
        <pc:sldMkLst>
          <pc:docMk/>
          <pc:sldMk cId="4229953367" sldId="326"/>
        </pc:sldMkLst>
        <pc:spChg chg="del">
          <ac:chgData name="eventos@barradeideas.com" userId="5cd066ba-44b2-40fe-a74f-87dd24ce31e1" providerId="ADAL" clId="{D581F0F8-2E81-4FB5-ABB8-A146ECD5CA20}" dt="2022-04-22T10:35:05.643" v="808" actId="478"/>
          <ac:spMkLst>
            <pc:docMk/>
            <pc:sldMk cId="4229953367" sldId="326"/>
            <ac:spMk id="12" creationId="{C27007F4-0F9C-4F32-851F-6D1DFDD8DF4E}"/>
          </ac:spMkLst>
        </pc:spChg>
        <pc:spChg chg="add mod">
          <ac:chgData name="eventos@barradeideas.com" userId="5cd066ba-44b2-40fe-a74f-87dd24ce31e1" providerId="ADAL" clId="{D581F0F8-2E81-4FB5-ABB8-A146ECD5CA20}" dt="2022-04-22T10:35:09.650" v="810" actId="1076"/>
          <ac:spMkLst>
            <pc:docMk/>
            <pc:sldMk cId="4229953367" sldId="326"/>
            <ac:spMk id="14" creationId="{D7248C30-3D63-474D-B4AC-BCD5D317CDFF}"/>
          </ac:spMkLst>
        </pc:spChg>
        <pc:picChg chg="del">
          <ac:chgData name="eventos@barradeideas.com" userId="5cd066ba-44b2-40fe-a74f-87dd24ce31e1" providerId="ADAL" clId="{D581F0F8-2E81-4FB5-ABB8-A146ECD5CA20}" dt="2022-04-22T10:35:05.643" v="808" actId="478"/>
          <ac:picMkLst>
            <pc:docMk/>
            <pc:sldMk cId="4229953367" sldId="326"/>
            <ac:picMk id="11" creationId="{B7641D7E-A610-43C5-8ADF-B375A0F853D0}"/>
          </ac:picMkLst>
        </pc:picChg>
        <pc:picChg chg="add mod">
          <ac:chgData name="eventos@barradeideas.com" userId="5cd066ba-44b2-40fe-a74f-87dd24ce31e1" providerId="ADAL" clId="{D581F0F8-2E81-4FB5-ABB8-A146ECD5CA20}" dt="2022-04-22T10:35:09.650" v="810" actId="1076"/>
          <ac:picMkLst>
            <pc:docMk/>
            <pc:sldMk cId="4229953367" sldId="326"/>
            <ac:picMk id="13" creationId="{503DE5CE-4D02-4EB4-8028-CEB45338AD4B}"/>
          </ac:picMkLst>
        </pc:picChg>
      </pc:sldChg>
      <pc:sldChg chg="addSp delSp modSp mod">
        <pc:chgData name="eventos@barradeideas.com" userId="5cd066ba-44b2-40fe-a74f-87dd24ce31e1" providerId="ADAL" clId="{D581F0F8-2E81-4FB5-ABB8-A146ECD5CA20}" dt="2022-04-22T10:35:02.002" v="807" actId="1076"/>
        <pc:sldMkLst>
          <pc:docMk/>
          <pc:sldMk cId="24914777" sldId="329"/>
        </pc:sldMkLst>
        <pc:spChg chg="del">
          <ac:chgData name="eventos@barradeideas.com" userId="5cd066ba-44b2-40fe-a74f-87dd24ce31e1" providerId="ADAL" clId="{D581F0F8-2E81-4FB5-ABB8-A146ECD5CA20}" dt="2022-04-22T10:34:53.522" v="803" actId="478"/>
          <ac:spMkLst>
            <pc:docMk/>
            <pc:sldMk cId="24914777" sldId="329"/>
            <ac:spMk id="2" creationId="{075290D0-4114-48E4-8151-CA72A6CD8F31}"/>
          </ac:spMkLst>
        </pc:spChg>
        <pc:spChg chg="del">
          <ac:chgData name="eventos@barradeideas.com" userId="5cd066ba-44b2-40fe-a74f-87dd24ce31e1" providerId="ADAL" clId="{D581F0F8-2E81-4FB5-ABB8-A146ECD5CA20}" dt="2022-04-22T10:34:53.522" v="803" actId="478"/>
          <ac:spMkLst>
            <pc:docMk/>
            <pc:sldMk cId="24914777" sldId="329"/>
            <ac:spMk id="3" creationId="{0B714618-EE2F-409C-9852-E85ACEB312FD}"/>
          </ac:spMkLst>
        </pc:spChg>
        <pc:spChg chg="del">
          <ac:chgData name="eventos@barradeideas.com" userId="5cd066ba-44b2-40fe-a74f-87dd24ce31e1" providerId="ADAL" clId="{D581F0F8-2E81-4FB5-ABB8-A146ECD5CA20}" dt="2022-04-22T10:34:55.585" v="804" actId="478"/>
          <ac:spMkLst>
            <pc:docMk/>
            <pc:sldMk cId="24914777" sldId="329"/>
            <ac:spMk id="14" creationId="{72BBCA22-CEE7-4428-9022-8ED7688E1ED8}"/>
          </ac:spMkLst>
        </pc:spChg>
        <pc:spChg chg="add mod">
          <ac:chgData name="eventos@barradeideas.com" userId="5cd066ba-44b2-40fe-a74f-87dd24ce31e1" providerId="ADAL" clId="{D581F0F8-2E81-4FB5-ABB8-A146ECD5CA20}" dt="2022-04-22T10:35:02.002" v="807" actId="1076"/>
          <ac:spMkLst>
            <pc:docMk/>
            <pc:sldMk cId="24914777" sldId="329"/>
            <ac:spMk id="16" creationId="{ABEB5EAF-F650-49A6-937B-96684AA06444}"/>
          </ac:spMkLst>
        </pc:spChg>
        <pc:picChg chg="del">
          <ac:chgData name="eventos@barradeideas.com" userId="5cd066ba-44b2-40fe-a74f-87dd24ce31e1" providerId="ADAL" clId="{D581F0F8-2E81-4FB5-ABB8-A146ECD5CA20}" dt="2022-04-22T10:34:55.585" v="804" actId="478"/>
          <ac:picMkLst>
            <pc:docMk/>
            <pc:sldMk cId="24914777" sldId="329"/>
            <ac:picMk id="13" creationId="{6CE7B020-A7CC-468D-8760-A92F9ADD6F20}"/>
          </ac:picMkLst>
        </pc:picChg>
        <pc:picChg chg="add mod">
          <ac:chgData name="eventos@barradeideas.com" userId="5cd066ba-44b2-40fe-a74f-87dd24ce31e1" providerId="ADAL" clId="{D581F0F8-2E81-4FB5-ABB8-A146ECD5CA20}" dt="2022-04-22T10:34:59.305" v="806" actId="1076"/>
          <ac:picMkLst>
            <pc:docMk/>
            <pc:sldMk cId="24914777" sldId="329"/>
            <ac:picMk id="15" creationId="{FCA03006-D376-4F1C-A3A2-C0626A2A91FC}"/>
          </ac:picMkLst>
        </pc:picChg>
      </pc:sldChg>
      <pc:sldChg chg="del">
        <pc:chgData name="eventos@barradeideas.com" userId="5cd066ba-44b2-40fe-a74f-87dd24ce31e1" providerId="ADAL" clId="{D581F0F8-2E81-4FB5-ABB8-A146ECD5CA20}" dt="2022-04-22T10:34:19.451" v="792" actId="47"/>
        <pc:sldMkLst>
          <pc:docMk/>
          <pc:sldMk cId="1910061823" sldId="373"/>
        </pc:sldMkLst>
      </pc:sldChg>
      <pc:sldChg chg="addSp delSp modSp">
        <pc:chgData name="eventos@barradeideas.com" userId="5cd066ba-44b2-40fe-a74f-87dd24ce31e1" providerId="ADAL" clId="{D581F0F8-2E81-4FB5-ABB8-A146ECD5CA20}" dt="2022-04-22T10:29:51.449" v="674" actId="1076"/>
        <pc:sldMkLst>
          <pc:docMk/>
          <pc:sldMk cId="3445438399" sldId="384"/>
        </pc:sldMkLst>
        <pc:spChg chg="del">
          <ac:chgData name="eventos@barradeideas.com" userId="5cd066ba-44b2-40fe-a74f-87dd24ce31e1" providerId="ADAL" clId="{D581F0F8-2E81-4FB5-ABB8-A146ECD5CA20}" dt="2022-04-22T10:29:48.626" v="672" actId="478"/>
          <ac:spMkLst>
            <pc:docMk/>
            <pc:sldMk cId="3445438399" sldId="384"/>
            <ac:spMk id="6" creationId="{084F49DB-3020-46B2-82EE-20C3085DE4CD}"/>
          </ac:spMkLst>
        </pc:spChg>
        <pc:spChg chg="add mod">
          <ac:chgData name="eventos@barradeideas.com" userId="5cd066ba-44b2-40fe-a74f-87dd24ce31e1" providerId="ADAL" clId="{D581F0F8-2E81-4FB5-ABB8-A146ECD5CA20}" dt="2022-04-22T10:29:51.449" v="674" actId="1076"/>
          <ac:spMkLst>
            <pc:docMk/>
            <pc:sldMk cId="3445438399" sldId="384"/>
            <ac:spMk id="8" creationId="{3A9E7F07-6685-48F4-BC17-F65A854F8D9E}"/>
          </ac:spMkLst>
        </pc:spChg>
        <pc:picChg chg="add mod">
          <ac:chgData name="eventos@barradeideas.com" userId="5cd066ba-44b2-40fe-a74f-87dd24ce31e1" providerId="ADAL" clId="{D581F0F8-2E81-4FB5-ABB8-A146ECD5CA20}" dt="2022-04-22T10:29:51.449" v="674" actId="1076"/>
          <ac:picMkLst>
            <pc:docMk/>
            <pc:sldMk cId="3445438399" sldId="384"/>
            <ac:picMk id="7" creationId="{29C04461-DB26-4A85-B1A1-768073E14EC2}"/>
          </ac:picMkLst>
        </pc:picChg>
        <pc:picChg chg="del">
          <ac:chgData name="eventos@barradeideas.com" userId="5cd066ba-44b2-40fe-a74f-87dd24ce31e1" providerId="ADAL" clId="{D581F0F8-2E81-4FB5-ABB8-A146ECD5CA20}" dt="2022-04-22T10:29:48.626" v="672" actId="478"/>
          <ac:picMkLst>
            <pc:docMk/>
            <pc:sldMk cId="3445438399" sldId="384"/>
            <ac:picMk id="2050" creationId="{9EECBABF-F27A-4CC1-8A0E-F1B514768E4E}"/>
          </ac:picMkLst>
        </pc:picChg>
      </pc:sldChg>
      <pc:sldChg chg="del">
        <pc:chgData name="eventos@barradeideas.com" userId="5cd066ba-44b2-40fe-a74f-87dd24ce31e1" providerId="ADAL" clId="{D581F0F8-2E81-4FB5-ABB8-A146ECD5CA20}" dt="2022-04-22T10:34:19.451" v="792" actId="47"/>
        <pc:sldMkLst>
          <pc:docMk/>
          <pc:sldMk cId="786557806" sldId="385"/>
        </pc:sldMkLst>
      </pc:sldChg>
      <pc:sldChg chg="del">
        <pc:chgData name="eventos@barradeideas.com" userId="5cd066ba-44b2-40fe-a74f-87dd24ce31e1" providerId="ADAL" clId="{D581F0F8-2E81-4FB5-ABB8-A146ECD5CA20}" dt="2022-04-22T10:34:19.451" v="792" actId="47"/>
        <pc:sldMkLst>
          <pc:docMk/>
          <pc:sldMk cId="3808585466" sldId="386"/>
        </pc:sldMkLst>
      </pc:sldChg>
      <pc:sldChg chg="del">
        <pc:chgData name="eventos@barradeideas.com" userId="5cd066ba-44b2-40fe-a74f-87dd24ce31e1" providerId="ADAL" clId="{D581F0F8-2E81-4FB5-ABB8-A146ECD5CA20}" dt="2022-04-22T10:34:19.451" v="792" actId="47"/>
        <pc:sldMkLst>
          <pc:docMk/>
          <pc:sldMk cId="598721298" sldId="387"/>
        </pc:sldMkLst>
      </pc:sldChg>
      <pc:sldChg chg="del">
        <pc:chgData name="eventos@barradeideas.com" userId="5cd066ba-44b2-40fe-a74f-87dd24ce31e1" providerId="ADAL" clId="{D581F0F8-2E81-4FB5-ABB8-A146ECD5CA20}" dt="2022-04-22T10:34:19.451" v="792" actId="47"/>
        <pc:sldMkLst>
          <pc:docMk/>
          <pc:sldMk cId="84128020" sldId="388"/>
        </pc:sldMkLst>
      </pc:sldChg>
      <pc:sldChg chg="del">
        <pc:chgData name="eventos@barradeideas.com" userId="5cd066ba-44b2-40fe-a74f-87dd24ce31e1" providerId="ADAL" clId="{D581F0F8-2E81-4FB5-ABB8-A146ECD5CA20}" dt="2022-04-22T10:34:19.451" v="792" actId="47"/>
        <pc:sldMkLst>
          <pc:docMk/>
          <pc:sldMk cId="1669957131" sldId="389"/>
        </pc:sldMkLst>
      </pc:sldChg>
      <pc:sldChg chg="del">
        <pc:chgData name="eventos@barradeideas.com" userId="5cd066ba-44b2-40fe-a74f-87dd24ce31e1" providerId="ADAL" clId="{D581F0F8-2E81-4FB5-ABB8-A146ECD5CA20}" dt="2022-04-22T10:34:19.451" v="792" actId="47"/>
        <pc:sldMkLst>
          <pc:docMk/>
          <pc:sldMk cId="314805147" sldId="390"/>
        </pc:sldMkLst>
      </pc:sldChg>
      <pc:sldChg chg="del">
        <pc:chgData name="eventos@barradeideas.com" userId="5cd066ba-44b2-40fe-a74f-87dd24ce31e1" providerId="ADAL" clId="{D581F0F8-2E81-4FB5-ABB8-A146ECD5CA20}" dt="2022-04-22T10:34:19.451" v="792" actId="47"/>
        <pc:sldMkLst>
          <pc:docMk/>
          <pc:sldMk cId="1538137578" sldId="391"/>
        </pc:sldMkLst>
      </pc:sldChg>
      <pc:sldChg chg="del">
        <pc:chgData name="eventos@barradeideas.com" userId="5cd066ba-44b2-40fe-a74f-87dd24ce31e1" providerId="ADAL" clId="{D581F0F8-2E81-4FB5-ABB8-A146ECD5CA20}" dt="2022-04-22T10:34:19.451" v="792" actId="47"/>
        <pc:sldMkLst>
          <pc:docMk/>
          <pc:sldMk cId="54965190" sldId="392"/>
        </pc:sldMkLst>
      </pc:sldChg>
      <pc:sldChg chg="del">
        <pc:chgData name="eventos@barradeideas.com" userId="5cd066ba-44b2-40fe-a74f-87dd24ce31e1" providerId="ADAL" clId="{D581F0F8-2E81-4FB5-ABB8-A146ECD5CA20}" dt="2022-04-22T10:34:19.451" v="792" actId="47"/>
        <pc:sldMkLst>
          <pc:docMk/>
          <pc:sldMk cId="3868476933" sldId="393"/>
        </pc:sldMkLst>
      </pc:sldChg>
      <pc:sldChg chg="del">
        <pc:chgData name="eventos@barradeideas.com" userId="5cd066ba-44b2-40fe-a74f-87dd24ce31e1" providerId="ADAL" clId="{D581F0F8-2E81-4FB5-ABB8-A146ECD5CA20}" dt="2022-04-22T10:34:19.451" v="792" actId="47"/>
        <pc:sldMkLst>
          <pc:docMk/>
          <pc:sldMk cId="1117673023" sldId="394"/>
        </pc:sldMkLst>
      </pc:sldChg>
      <pc:sldChg chg="del">
        <pc:chgData name="eventos@barradeideas.com" userId="5cd066ba-44b2-40fe-a74f-87dd24ce31e1" providerId="ADAL" clId="{D581F0F8-2E81-4FB5-ABB8-A146ECD5CA20}" dt="2022-04-22T10:31:57.250" v="739" actId="47"/>
        <pc:sldMkLst>
          <pc:docMk/>
          <pc:sldMk cId="2988878530" sldId="395"/>
        </pc:sldMkLst>
      </pc:sldChg>
      <pc:sldChg chg="del">
        <pc:chgData name="eventos@barradeideas.com" userId="5cd066ba-44b2-40fe-a74f-87dd24ce31e1" providerId="ADAL" clId="{D581F0F8-2E81-4FB5-ABB8-A146ECD5CA20}" dt="2022-04-22T10:32:11.475" v="744" actId="47"/>
        <pc:sldMkLst>
          <pc:docMk/>
          <pc:sldMk cId="3096046693" sldId="396"/>
        </pc:sldMkLst>
      </pc:sldChg>
      <pc:sldChg chg="del">
        <pc:chgData name="eventos@barradeideas.com" userId="5cd066ba-44b2-40fe-a74f-87dd24ce31e1" providerId="ADAL" clId="{D581F0F8-2E81-4FB5-ABB8-A146ECD5CA20}" dt="2022-04-22T10:32:13.032" v="745" actId="47"/>
        <pc:sldMkLst>
          <pc:docMk/>
          <pc:sldMk cId="1721498543" sldId="397"/>
        </pc:sldMkLst>
      </pc:sldChg>
      <pc:sldChg chg="delSp modSp add del mod">
        <pc:chgData name="eventos@barradeideas.com" userId="5cd066ba-44b2-40fe-a74f-87dd24ce31e1" providerId="ADAL" clId="{D581F0F8-2E81-4FB5-ABB8-A146ECD5CA20}" dt="2022-04-22T10:01:55.965" v="106" actId="47"/>
        <pc:sldMkLst>
          <pc:docMk/>
          <pc:sldMk cId="3319642138" sldId="398"/>
        </pc:sldMkLst>
        <pc:spChg chg="del mod">
          <ac:chgData name="eventos@barradeideas.com" userId="5cd066ba-44b2-40fe-a74f-87dd24ce31e1" providerId="ADAL" clId="{D581F0F8-2E81-4FB5-ABB8-A146ECD5CA20}" dt="2022-04-22T10:01:47.998" v="103"/>
          <ac:spMkLst>
            <pc:docMk/>
            <pc:sldMk cId="3319642138" sldId="398"/>
            <ac:spMk id="6" creationId="{35473060-AC23-4227-B915-2F2B590831B8}"/>
          </ac:spMkLst>
        </pc:spChg>
      </pc:sldChg>
      <pc:sldChg chg="addSp modSp add mod">
        <pc:chgData name="eventos@barradeideas.com" userId="5cd066ba-44b2-40fe-a74f-87dd24ce31e1" providerId="ADAL" clId="{D581F0F8-2E81-4FB5-ABB8-A146ECD5CA20}" dt="2022-04-22T10:06:54.940" v="283" actId="20577"/>
        <pc:sldMkLst>
          <pc:docMk/>
          <pc:sldMk cId="1337661298" sldId="399"/>
        </pc:sldMkLst>
        <pc:spChg chg="mod">
          <ac:chgData name="eventos@barradeideas.com" userId="5cd066ba-44b2-40fe-a74f-87dd24ce31e1" providerId="ADAL" clId="{D581F0F8-2E81-4FB5-ABB8-A146ECD5CA20}" dt="2022-04-22T10:02:46.074" v="112" actId="1076"/>
          <ac:spMkLst>
            <pc:docMk/>
            <pc:sldMk cId="1337661298" sldId="399"/>
            <ac:spMk id="6" creationId="{3C15FDDE-59BE-4A5B-92F6-890F344E10BB}"/>
          </ac:spMkLst>
        </pc:spChg>
        <pc:spChg chg="add mod">
          <ac:chgData name="eventos@barradeideas.com" userId="5cd066ba-44b2-40fe-a74f-87dd24ce31e1" providerId="ADAL" clId="{D581F0F8-2E81-4FB5-ABB8-A146ECD5CA20}" dt="2022-04-22T10:02:53.790" v="119" actId="20577"/>
          <ac:spMkLst>
            <pc:docMk/>
            <pc:sldMk cId="1337661298" sldId="399"/>
            <ac:spMk id="7" creationId="{EE13965A-2778-4503-AC4C-DC26DD0E70D1}"/>
          </ac:spMkLst>
        </pc:spChg>
        <pc:spChg chg="mod">
          <ac:chgData name="eventos@barradeideas.com" userId="5cd066ba-44b2-40fe-a74f-87dd24ce31e1" providerId="ADAL" clId="{D581F0F8-2E81-4FB5-ABB8-A146ECD5CA20}" dt="2022-04-22T10:06:54.940" v="283" actId="20577"/>
          <ac:spMkLst>
            <pc:docMk/>
            <pc:sldMk cId="1337661298" sldId="399"/>
            <ac:spMk id="11" creationId="{6639C249-D7BE-474C-9506-1C1687829779}"/>
          </ac:spMkLst>
        </pc:spChg>
      </pc:sldChg>
      <pc:sldChg chg="addSp modSp add mod">
        <pc:chgData name="eventos@barradeideas.com" userId="5cd066ba-44b2-40fe-a74f-87dd24ce31e1" providerId="ADAL" clId="{D581F0F8-2E81-4FB5-ABB8-A146ECD5CA20}" dt="2022-04-22T10:06:34.403" v="271" actId="20577"/>
        <pc:sldMkLst>
          <pc:docMk/>
          <pc:sldMk cId="3699942533" sldId="400"/>
        </pc:sldMkLst>
        <pc:spChg chg="mod">
          <ac:chgData name="eventos@barradeideas.com" userId="5cd066ba-44b2-40fe-a74f-87dd24ce31e1" providerId="ADAL" clId="{D581F0F8-2E81-4FB5-ABB8-A146ECD5CA20}" dt="2022-04-22T10:06:01.005" v="263" actId="14100"/>
          <ac:spMkLst>
            <pc:docMk/>
            <pc:sldMk cId="3699942533" sldId="400"/>
            <ac:spMk id="6" creationId="{5AC470A3-5365-416B-9F44-8B9D678BB74F}"/>
          </ac:spMkLst>
        </pc:spChg>
        <pc:spChg chg="add mod">
          <ac:chgData name="eventos@barradeideas.com" userId="5cd066ba-44b2-40fe-a74f-87dd24ce31e1" providerId="ADAL" clId="{D581F0F8-2E81-4FB5-ABB8-A146ECD5CA20}" dt="2022-04-22T10:04:52.114" v="252"/>
          <ac:spMkLst>
            <pc:docMk/>
            <pc:sldMk cId="3699942533" sldId="400"/>
            <ac:spMk id="7" creationId="{0BB81D92-F211-4658-AAFE-4C0C4F054E53}"/>
          </ac:spMkLst>
        </pc:spChg>
        <pc:spChg chg="add mod">
          <ac:chgData name="eventos@barradeideas.com" userId="5cd066ba-44b2-40fe-a74f-87dd24ce31e1" providerId="ADAL" clId="{D581F0F8-2E81-4FB5-ABB8-A146ECD5CA20}" dt="2022-04-22T10:06:12.539" v="265" actId="1076"/>
          <ac:spMkLst>
            <pc:docMk/>
            <pc:sldMk cId="3699942533" sldId="400"/>
            <ac:spMk id="8" creationId="{C800F225-16E2-4B79-92F3-7C8A1B017B64}"/>
          </ac:spMkLst>
        </pc:spChg>
        <pc:spChg chg="mod">
          <ac:chgData name="eventos@barradeideas.com" userId="5cd066ba-44b2-40fe-a74f-87dd24ce31e1" providerId="ADAL" clId="{D581F0F8-2E81-4FB5-ABB8-A146ECD5CA20}" dt="2022-04-22T10:06:34.403" v="271" actId="20577"/>
          <ac:spMkLst>
            <pc:docMk/>
            <pc:sldMk cId="3699942533" sldId="400"/>
            <ac:spMk id="11" creationId="{6639C249-D7BE-474C-9506-1C1687829779}"/>
          </ac:spMkLst>
        </pc:spChg>
      </pc:sldChg>
      <pc:sldChg chg="addSp modSp add mod">
        <pc:chgData name="eventos@barradeideas.com" userId="5cd066ba-44b2-40fe-a74f-87dd24ce31e1" providerId="ADAL" clId="{D581F0F8-2E81-4FB5-ABB8-A146ECD5CA20}" dt="2022-04-22T10:15:20.211" v="430" actId="1076"/>
        <pc:sldMkLst>
          <pc:docMk/>
          <pc:sldMk cId="2627454694" sldId="401"/>
        </pc:sldMkLst>
        <pc:spChg chg="mod">
          <ac:chgData name="eventos@barradeideas.com" userId="5cd066ba-44b2-40fe-a74f-87dd24ce31e1" providerId="ADAL" clId="{D581F0F8-2E81-4FB5-ABB8-A146ECD5CA20}" dt="2022-04-22T10:15:20.211" v="430" actId="1076"/>
          <ac:spMkLst>
            <pc:docMk/>
            <pc:sldMk cId="2627454694" sldId="401"/>
            <ac:spMk id="6" creationId="{CF51008C-C0C9-44FB-A907-D76846E4E8D3}"/>
          </ac:spMkLst>
        </pc:spChg>
        <pc:spChg chg="add mod">
          <ac:chgData name="eventos@barradeideas.com" userId="5cd066ba-44b2-40fe-a74f-87dd24ce31e1" providerId="ADAL" clId="{D581F0F8-2E81-4FB5-ABB8-A146ECD5CA20}" dt="2022-04-22T10:14:18.904" v="413" actId="207"/>
          <ac:spMkLst>
            <pc:docMk/>
            <pc:sldMk cId="2627454694" sldId="401"/>
            <ac:spMk id="7" creationId="{76AE918A-F613-468D-8778-F54D484ADDF2}"/>
          </ac:spMkLst>
        </pc:spChg>
        <pc:spChg chg="add mod">
          <ac:chgData name="eventos@barradeideas.com" userId="5cd066ba-44b2-40fe-a74f-87dd24ce31e1" providerId="ADAL" clId="{D581F0F8-2E81-4FB5-ABB8-A146ECD5CA20}" dt="2022-04-22T10:15:16.815" v="429" actId="14100"/>
          <ac:spMkLst>
            <pc:docMk/>
            <pc:sldMk cId="2627454694" sldId="401"/>
            <ac:spMk id="8" creationId="{9E90CE27-FF17-46BA-B261-389DB4356C56}"/>
          </ac:spMkLst>
        </pc:spChg>
      </pc:sldChg>
      <pc:sldChg chg="delSp modSp add del mod">
        <pc:chgData name="eventos@barradeideas.com" userId="5cd066ba-44b2-40fe-a74f-87dd24ce31e1" providerId="ADAL" clId="{D581F0F8-2E81-4FB5-ABB8-A146ECD5CA20}" dt="2022-04-22T10:14:23.943" v="414" actId="47"/>
        <pc:sldMkLst>
          <pc:docMk/>
          <pc:sldMk cId="3412670485" sldId="402"/>
        </pc:sldMkLst>
        <pc:spChg chg="del mod">
          <ac:chgData name="eventos@barradeideas.com" userId="5cd066ba-44b2-40fe-a74f-87dd24ce31e1" providerId="ADAL" clId="{D581F0F8-2E81-4FB5-ABB8-A146ECD5CA20}" dt="2022-04-22T10:13:49.106" v="400"/>
          <ac:spMkLst>
            <pc:docMk/>
            <pc:sldMk cId="3412670485" sldId="402"/>
            <ac:spMk id="6" creationId="{A7430B73-83BB-4ACE-983E-16E8378492C8}"/>
          </ac:spMkLst>
        </pc:spChg>
      </pc:sldChg>
      <pc:sldChg chg="modSp add del mod">
        <pc:chgData name="eventos@barradeideas.com" userId="5cd066ba-44b2-40fe-a74f-87dd24ce31e1" providerId="ADAL" clId="{D581F0F8-2E81-4FB5-ABB8-A146ECD5CA20}" dt="2022-04-22T10:15:48.376" v="431" actId="47"/>
        <pc:sldMkLst>
          <pc:docMk/>
          <pc:sldMk cId="2984420374" sldId="403"/>
        </pc:sldMkLst>
        <pc:spChg chg="mod">
          <ac:chgData name="eventos@barradeideas.com" userId="5cd066ba-44b2-40fe-a74f-87dd24ce31e1" providerId="ADAL" clId="{D581F0F8-2E81-4FB5-ABB8-A146ECD5CA20}" dt="2022-04-22T10:14:57.841" v="424" actId="255"/>
          <ac:spMkLst>
            <pc:docMk/>
            <pc:sldMk cId="2984420374" sldId="403"/>
            <ac:spMk id="6" creationId="{4EE60C1C-82E2-4755-B808-41C08D7AE3B4}"/>
          </ac:spMkLst>
        </pc:spChg>
      </pc:sldChg>
      <pc:sldChg chg="add del">
        <pc:chgData name="eventos@barradeideas.com" userId="5cd066ba-44b2-40fe-a74f-87dd24ce31e1" providerId="ADAL" clId="{D581F0F8-2E81-4FB5-ABB8-A146ECD5CA20}" dt="2022-04-22T10:19:35.616" v="522" actId="47"/>
        <pc:sldMkLst>
          <pc:docMk/>
          <pc:sldMk cId="4151300114" sldId="404"/>
        </pc:sldMkLst>
      </pc:sldChg>
      <pc:sldChg chg="delSp modSp add del mod">
        <pc:chgData name="eventos@barradeideas.com" userId="5cd066ba-44b2-40fe-a74f-87dd24ce31e1" providerId="ADAL" clId="{D581F0F8-2E81-4FB5-ABB8-A146ECD5CA20}" dt="2022-04-22T10:24:00.439" v="568" actId="47"/>
        <pc:sldMkLst>
          <pc:docMk/>
          <pc:sldMk cId="1608068470" sldId="405"/>
        </pc:sldMkLst>
        <pc:spChg chg="del mod">
          <ac:chgData name="eventos@barradeideas.com" userId="5cd066ba-44b2-40fe-a74f-87dd24ce31e1" providerId="ADAL" clId="{D581F0F8-2E81-4FB5-ABB8-A146ECD5CA20}" dt="2022-04-22T10:21:53.406" v="560" actId="21"/>
          <ac:spMkLst>
            <pc:docMk/>
            <pc:sldMk cId="1608068470" sldId="405"/>
            <ac:spMk id="6" creationId="{6586508F-5A05-490E-AE57-4B54B8845D9F}"/>
          </ac:spMkLst>
        </pc:spChg>
      </pc:sldChg>
      <pc:sldChg chg="addSp modSp add mod">
        <pc:chgData name="eventos@barradeideas.com" userId="5cd066ba-44b2-40fe-a74f-87dd24ce31e1" providerId="ADAL" clId="{D581F0F8-2E81-4FB5-ABB8-A146ECD5CA20}" dt="2022-04-22T10:06:59.211" v="285" actId="20577"/>
        <pc:sldMkLst>
          <pc:docMk/>
          <pc:sldMk cId="2899511090" sldId="406"/>
        </pc:sldMkLst>
        <pc:spChg chg="add mod">
          <ac:chgData name="eventos@barradeideas.com" userId="5cd066ba-44b2-40fe-a74f-87dd24ce31e1" providerId="ADAL" clId="{D581F0F8-2E81-4FB5-ABB8-A146ECD5CA20}" dt="2022-04-22T10:01:16.453" v="99" actId="207"/>
          <ac:spMkLst>
            <pc:docMk/>
            <pc:sldMk cId="2899511090" sldId="406"/>
            <ac:spMk id="2" creationId="{3409EE12-68F0-4EC3-9C27-D433212D630A}"/>
          </ac:spMkLst>
        </pc:spChg>
        <pc:spChg chg="mod">
          <ac:chgData name="eventos@barradeideas.com" userId="5cd066ba-44b2-40fe-a74f-87dd24ce31e1" providerId="ADAL" clId="{D581F0F8-2E81-4FB5-ABB8-A146ECD5CA20}" dt="2022-04-22T10:06:59.211" v="285" actId="20577"/>
          <ac:spMkLst>
            <pc:docMk/>
            <pc:sldMk cId="2899511090" sldId="406"/>
            <ac:spMk id="11" creationId="{6639C249-D7BE-474C-9506-1C1687829779}"/>
          </ac:spMkLst>
        </pc:spChg>
        <pc:spChg chg="mod">
          <ac:chgData name="eventos@barradeideas.com" userId="5cd066ba-44b2-40fe-a74f-87dd24ce31e1" providerId="ADAL" clId="{D581F0F8-2E81-4FB5-ABB8-A146ECD5CA20}" dt="2022-04-22T10:02:23.250" v="107" actId="1076"/>
          <ac:spMkLst>
            <pc:docMk/>
            <pc:sldMk cId="2899511090" sldId="406"/>
            <ac:spMk id="15" creationId="{6CDBDD22-1400-419F-8341-D1F9219C64D5}"/>
          </ac:spMkLst>
        </pc:spChg>
      </pc:sldChg>
      <pc:sldChg chg="addSp delSp modSp mod">
        <pc:chgData name="eventos@barradeideas.com" userId="5cd066ba-44b2-40fe-a74f-87dd24ce31e1" providerId="ADAL" clId="{D581F0F8-2E81-4FB5-ABB8-A146ECD5CA20}" dt="2022-04-22T10:22:17.906" v="567" actId="1076"/>
        <pc:sldMkLst>
          <pc:docMk/>
          <pc:sldMk cId="2087430654" sldId="407"/>
        </pc:sldMkLst>
        <pc:spChg chg="del mod">
          <ac:chgData name="eventos@barradeideas.com" userId="5cd066ba-44b2-40fe-a74f-87dd24ce31e1" providerId="ADAL" clId="{D581F0F8-2E81-4FB5-ABB8-A146ECD5CA20}" dt="2022-04-22T10:20:45.214" v="549"/>
          <ac:spMkLst>
            <pc:docMk/>
            <pc:sldMk cId="2087430654" sldId="407"/>
            <ac:spMk id="6" creationId="{A6697B7B-1679-4EFA-8312-B4F625387DFF}"/>
          </ac:spMkLst>
        </pc:spChg>
        <pc:spChg chg="add mod">
          <ac:chgData name="eventos@barradeideas.com" userId="5cd066ba-44b2-40fe-a74f-87dd24ce31e1" providerId="ADAL" clId="{D581F0F8-2E81-4FB5-ABB8-A146ECD5CA20}" dt="2022-04-22T10:22:17.906" v="567" actId="1076"/>
          <ac:spMkLst>
            <pc:docMk/>
            <pc:sldMk cId="2087430654" sldId="407"/>
            <ac:spMk id="7" creationId="{4BE6FF05-69C1-4E01-A84A-F1199B34DAD6}"/>
          </ac:spMkLst>
        </pc:spChg>
        <pc:spChg chg="mod">
          <ac:chgData name="eventos@barradeideas.com" userId="5cd066ba-44b2-40fe-a74f-87dd24ce31e1" providerId="ADAL" clId="{D581F0F8-2E81-4FB5-ABB8-A146ECD5CA20}" dt="2022-04-22T10:22:12.540" v="566" actId="207"/>
          <ac:spMkLst>
            <pc:docMk/>
            <pc:sldMk cId="2087430654" sldId="407"/>
            <ac:spMk id="8" creationId="{C5E3B982-B2AC-472C-9BED-1131F95F94E3}"/>
          </ac:spMkLst>
        </pc:spChg>
      </pc:sldChg>
      <pc:sldChg chg="addSp delSp modSp add mod">
        <pc:chgData name="eventos@barradeideas.com" userId="5cd066ba-44b2-40fe-a74f-87dd24ce31e1" providerId="ADAL" clId="{D581F0F8-2E81-4FB5-ABB8-A146ECD5CA20}" dt="2022-04-22T10:21:03.444" v="555" actId="20577"/>
        <pc:sldMkLst>
          <pc:docMk/>
          <pc:sldMk cId="3028635262" sldId="408"/>
        </pc:sldMkLst>
        <pc:spChg chg="add mod">
          <ac:chgData name="eventos@barradeideas.com" userId="5cd066ba-44b2-40fe-a74f-87dd24ce31e1" providerId="ADAL" clId="{D581F0F8-2E81-4FB5-ABB8-A146ECD5CA20}" dt="2022-04-22T10:20:08.882" v="542" actId="1076"/>
          <ac:spMkLst>
            <pc:docMk/>
            <pc:sldMk cId="3028635262" sldId="408"/>
            <ac:spMk id="2" creationId="{7AE39B7F-217D-4895-829D-F9C5B4132BF5}"/>
          </ac:spMkLst>
        </pc:spChg>
        <pc:spChg chg="del">
          <ac:chgData name="eventos@barradeideas.com" userId="5cd066ba-44b2-40fe-a74f-87dd24ce31e1" providerId="ADAL" clId="{D581F0F8-2E81-4FB5-ABB8-A146ECD5CA20}" dt="2022-04-22T10:19:43.260" v="524" actId="478"/>
          <ac:spMkLst>
            <pc:docMk/>
            <pc:sldMk cId="3028635262" sldId="408"/>
            <ac:spMk id="6" creationId="{55686796-C96B-47C6-82B3-05017FDCD4FB}"/>
          </ac:spMkLst>
        </pc:spChg>
        <pc:spChg chg="mod">
          <ac:chgData name="eventos@barradeideas.com" userId="5cd066ba-44b2-40fe-a74f-87dd24ce31e1" providerId="ADAL" clId="{D581F0F8-2E81-4FB5-ABB8-A146ECD5CA20}" dt="2022-04-22T10:21:03.444" v="555" actId="20577"/>
          <ac:spMkLst>
            <pc:docMk/>
            <pc:sldMk cId="3028635262" sldId="408"/>
            <ac:spMk id="7" creationId="{2823A6FD-3144-4864-9B8B-ACF008C6FD5D}"/>
          </ac:spMkLst>
        </pc:spChg>
        <pc:spChg chg="mod">
          <ac:chgData name="eventos@barradeideas.com" userId="5cd066ba-44b2-40fe-a74f-87dd24ce31e1" providerId="ADAL" clId="{D581F0F8-2E81-4FB5-ABB8-A146ECD5CA20}" dt="2022-04-22T10:21:00.386" v="554" actId="1076"/>
          <ac:spMkLst>
            <pc:docMk/>
            <pc:sldMk cId="3028635262" sldId="408"/>
            <ac:spMk id="8" creationId="{75B08C62-E025-4EB6-827E-8DA088C2F469}"/>
          </ac:spMkLst>
        </pc:spChg>
      </pc:sldChg>
      <pc:sldChg chg="delSp modSp add mod">
        <pc:chgData name="eventos@barradeideas.com" userId="5cd066ba-44b2-40fe-a74f-87dd24ce31e1" providerId="ADAL" clId="{D581F0F8-2E81-4FB5-ABB8-A146ECD5CA20}" dt="2022-04-22T10:24:22.410" v="574" actId="1076"/>
        <pc:sldMkLst>
          <pc:docMk/>
          <pc:sldMk cId="1559683773" sldId="409"/>
        </pc:sldMkLst>
        <pc:spChg chg="del">
          <ac:chgData name="eventos@barradeideas.com" userId="5cd066ba-44b2-40fe-a74f-87dd24ce31e1" providerId="ADAL" clId="{D581F0F8-2E81-4FB5-ABB8-A146ECD5CA20}" dt="2022-04-22T10:24:18.811" v="573" actId="478"/>
          <ac:spMkLst>
            <pc:docMk/>
            <pc:sldMk cId="1559683773" sldId="409"/>
            <ac:spMk id="2" creationId="{3409EE12-68F0-4EC3-9C27-D433212D630A}"/>
          </ac:spMkLst>
        </pc:spChg>
        <pc:spChg chg="mod">
          <ac:chgData name="eventos@barradeideas.com" userId="5cd066ba-44b2-40fe-a74f-87dd24ce31e1" providerId="ADAL" clId="{D581F0F8-2E81-4FB5-ABB8-A146ECD5CA20}" dt="2022-04-22T10:24:22.410" v="574" actId="1076"/>
          <ac:spMkLst>
            <pc:docMk/>
            <pc:sldMk cId="1559683773" sldId="409"/>
            <ac:spMk id="11" creationId="{6639C249-D7BE-474C-9506-1C1687829779}"/>
          </ac:spMkLst>
        </pc:spChg>
        <pc:spChg chg="del">
          <ac:chgData name="eventos@barradeideas.com" userId="5cd066ba-44b2-40fe-a74f-87dd24ce31e1" providerId="ADAL" clId="{D581F0F8-2E81-4FB5-ABB8-A146ECD5CA20}" dt="2022-04-22T10:24:17.412" v="572" actId="478"/>
          <ac:spMkLst>
            <pc:docMk/>
            <pc:sldMk cId="1559683773" sldId="409"/>
            <ac:spMk id="15" creationId="{6CDBDD22-1400-419F-8341-D1F9219C64D5}"/>
          </ac:spMkLst>
        </pc:spChg>
        <pc:picChg chg="mod">
          <ac:chgData name="eventos@barradeideas.com" userId="5cd066ba-44b2-40fe-a74f-87dd24ce31e1" providerId="ADAL" clId="{D581F0F8-2E81-4FB5-ABB8-A146ECD5CA20}" dt="2022-04-22T10:24:22.410" v="574" actId="1076"/>
          <ac:picMkLst>
            <pc:docMk/>
            <pc:sldMk cId="1559683773" sldId="409"/>
            <ac:picMk id="10" creationId="{966E54DA-3316-40DB-B1CB-5D1196B7EE98}"/>
          </ac:picMkLst>
        </pc:picChg>
      </pc:sldChg>
      <pc:sldChg chg="new del">
        <pc:chgData name="eventos@barradeideas.com" userId="5cd066ba-44b2-40fe-a74f-87dd24ce31e1" providerId="ADAL" clId="{D581F0F8-2E81-4FB5-ABB8-A146ECD5CA20}" dt="2022-04-22T10:24:10.644" v="570" actId="47"/>
        <pc:sldMkLst>
          <pc:docMk/>
          <pc:sldMk cId="3285645071" sldId="409"/>
        </pc:sldMkLst>
      </pc:sldChg>
      <pc:sldChg chg="addSp delSp modSp new del mod">
        <pc:chgData name="eventos@barradeideas.com" userId="5cd066ba-44b2-40fe-a74f-87dd24ce31e1" providerId="ADAL" clId="{D581F0F8-2E81-4FB5-ABB8-A146ECD5CA20}" dt="2022-04-22T10:34:19.451" v="792" actId="47"/>
        <pc:sldMkLst>
          <pc:docMk/>
          <pc:sldMk cId="2436975922" sldId="410"/>
        </pc:sldMkLst>
        <pc:spChg chg="del">
          <ac:chgData name="eventos@barradeideas.com" userId="5cd066ba-44b2-40fe-a74f-87dd24ce31e1" providerId="ADAL" clId="{D581F0F8-2E81-4FB5-ABB8-A146ECD5CA20}" dt="2022-04-22T10:25:44.003" v="576" actId="478"/>
          <ac:spMkLst>
            <pc:docMk/>
            <pc:sldMk cId="2436975922" sldId="410"/>
            <ac:spMk id="2" creationId="{4D77D4B4-07C5-4211-9107-6A42B422124F}"/>
          </ac:spMkLst>
        </pc:spChg>
        <pc:spChg chg="del">
          <ac:chgData name="eventos@barradeideas.com" userId="5cd066ba-44b2-40fe-a74f-87dd24ce31e1" providerId="ADAL" clId="{D581F0F8-2E81-4FB5-ABB8-A146ECD5CA20}" dt="2022-04-22T10:25:44.003" v="576" actId="478"/>
          <ac:spMkLst>
            <pc:docMk/>
            <pc:sldMk cId="2436975922" sldId="410"/>
            <ac:spMk id="3" creationId="{3A7512EB-7076-45D1-BA79-723000019CA4}"/>
          </ac:spMkLst>
        </pc:spChg>
        <pc:spChg chg="del">
          <ac:chgData name="eventos@barradeideas.com" userId="5cd066ba-44b2-40fe-a74f-87dd24ce31e1" providerId="ADAL" clId="{D581F0F8-2E81-4FB5-ABB8-A146ECD5CA20}" dt="2022-04-22T10:25:44.003" v="576" actId="478"/>
          <ac:spMkLst>
            <pc:docMk/>
            <pc:sldMk cId="2436975922" sldId="410"/>
            <ac:spMk id="4" creationId="{96CFF685-A9D5-4BE9-AEAD-F2B056044E20}"/>
          </ac:spMkLst>
        </pc:spChg>
        <pc:spChg chg="add mod">
          <ac:chgData name="eventos@barradeideas.com" userId="5cd066ba-44b2-40fe-a74f-87dd24ce31e1" providerId="ADAL" clId="{D581F0F8-2E81-4FB5-ABB8-A146ECD5CA20}" dt="2022-04-22T10:26:48.594" v="634" actId="20577"/>
          <ac:spMkLst>
            <pc:docMk/>
            <pc:sldMk cId="2436975922" sldId="410"/>
            <ac:spMk id="6" creationId="{47B6DAE5-E93D-4A6E-AB25-3553C14E7A08}"/>
          </ac:spMkLst>
        </pc:spChg>
      </pc:sldChg>
    </pc:docChg>
  </pc:docChgLst>
  <pc:docChgLst>
    <pc:chgData name="Elena Carrascosa" userId="e121cca9-c14e-4bf7-b5f8-934dafb64342" providerId="ADAL" clId="{463372E6-D07F-4946-AA9E-A8B2899C3372}"/>
    <pc:docChg chg="undo custSel modSld">
      <pc:chgData name="Elena Carrascosa" userId="e121cca9-c14e-4bf7-b5f8-934dafb64342" providerId="ADAL" clId="{463372E6-D07F-4946-AA9E-A8B2899C3372}" dt="2022-04-25T21:52:32.917" v="5" actId="20577"/>
      <pc:docMkLst>
        <pc:docMk/>
      </pc:docMkLst>
      <pc:sldChg chg="modSp mod">
        <pc:chgData name="Elena Carrascosa" userId="e121cca9-c14e-4bf7-b5f8-934dafb64342" providerId="ADAL" clId="{463372E6-D07F-4946-AA9E-A8B2899C3372}" dt="2022-04-25T21:44:42.103" v="0" actId="6549"/>
        <pc:sldMkLst>
          <pc:docMk/>
          <pc:sldMk cId="0" sldId="257"/>
        </pc:sldMkLst>
        <pc:spChg chg="mod">
          <ac:chgData name="Elena Carrascosa" userId="e121cca9-c14e-4bf7-b5f8-934dafb64342" providerId="ADAL" clId="{463372E6-D07F-4946-AA9E-A8B2899C3372}" dt="2022-04-25T21:44:42.103" v="0" actId="6549"/>
          <ac:spMkLst>
            <pc:docMk/>
            <pc:sldMk cId="0" sldId="257"/>
            <ac:spMk id="67" creationId="{00000000-0000-0000-0000-000000000000}"/>
          </ac:spMkLst>
        </pc:spChg>
      </pc:sldChg>
      <pc:sldChg chg="modSp mod">
        <pc:chgData name="Elena Carrascosa" userId="e121cca9-c14e-4bf7-b5f8-934dafb64342" providerId="ADAL" clId="{463372E6-D07F-4946-AA9E-A8B2899C3372}" dt="2022-04-25T21:46:19.198" v="1" actId="20577"/>
        <pc:sldMkLst>
          <pc:docMk/>
          <pc:sldMk cId="1481880216" sldId="318"/>
        </pc:sldMkLst>
        <pc:spChg chg="mod">
          <ac:chgData name="Elena Carrascosa" userId="e121cca9-c14e-4bf7-b5f8-934dafb64342" providerId="ADAL" clId="{463372E6-D07F-4946-AA9E-A8B2899C3372}" dt="2022-04-25T21:46:19.198" v="1" actId="20577"/>
          <ac:spMkLst>
            <pc:docMk/>
            <pc:sldMk cId="1481880216" sldId="318"/>
            <ac:spMk id="6" creationId="{3BF1C7B7-412C-4625-BA0D-208BC4625E53}"/>
          </ac:spMkLst>
        </pc:spChg>
      </pc:sldChg>
      <pc:sldChg chg="modSp mod">
        <pc:chgData name="Elena Carrascosa" userId="e121cca9-c14e-4bf7-b5f8-934dafb64342" providerId="ADAL" clId="{463372E6-D07F-4946-AA9E-A8B2899C3372}" dt="2022-04-25T21:51:12.359" v="4"/>
        <pc:sldMkLst>
          <pc:docMk/>
          <pc:sldMk cId="2269791115" sldId="329"/>
        </pc:sldMkLst>
        <pc:spChg chg="mod">
          <ac:chgData name="Elena Carrascosa" userId="e121cca9-c14e-4bf7-b5f8-934dafb64342" providerId="ADAL" clId="{463372E6-D07F-4946-AA9E-A8B2899C3372}" dt="2022-04-25T21:51:12.359" v="4"/>
          <ac:spMkLst>
            <pc:docMk/>
            <pc:sldMk cId="2269791115" sldId="329"/>
            <ac:spMk id="7" creationId="{F5AC3BAC-CBD6-4001-9F23-946C41C1C91B}"/>
          </ac:spMkLst>
        </pc:spChg>
      </pc:sldChg>
      <pc:sldChg chg="modSp mod">
        <pc:chgData name="Elena Carrascosa" userId="e121cca9-c14e-4bf7-b5f8-934dafb64342" providerId="ADAL" clId="{463372E6-D07F-4946-AA9E-A8B2899C3372}" dt="2022-04-25T21:52:32.917" v="5" actId="20577"/>
        <pc:sldMkLst>
          <pc:docMk/>
          <pc:sldMk cId="1779804062" sldId="404"/>
        </pc:sldMkLst>
        <pc:spChg chg="mod">
          <ac:chgData name="Elena Carrascosa" userId="e121cca9-c14e-4bf7-b5f8-934dafb64342" providerId="ADAL" clId="{463372E6-D07F-4946-AA9E-A8B2899C3372}" dt="2022-04-25T21:52:32.917" v="5" actId="20577"/>
          <ac:spMkLst>
            <pc:docMk/>
            <pc:sldMk cId="1779804062" sldId="404"/>
            <ac:spMk id="6" creationId="{3BD13A7B-FE52-4B17-ACA6-E6EA29F03795}"/>
          </ac:spMkLst>
        </pc:spChg>
      </pc:sldChg>
      <pc:sldChg chg="modSp mod">
        <pc:chgData name="Elena Carrascosa" userId="e121cca9-c14e-4bf7-b5f8-934dafb64342" providerId="ADAL" clId="{463372E6-D07F-4946-AA9E-A8B2899C3372}" dt="2022-04-25T21:47:07.716" v="2" actId="20577"/>
        <pc:sldMkLst>
          <pc:docMk/>
          <pc:sldMk cId="2981761712" sldId="408"/>
        </pc:sldMkLst>
        <pc:spChg chg="mod">
          <ac:chgData name="Elena Carrascosa" userId="e121cca9-c14e-4bf7-b5f8-934dafb64342" providerId="ADAL" clId="{463372E6-D07F-4946-AA9E-A8B2899C3372}" dt="2022-04-25T21:47:07.716" v="2" actId="20577"/>
          <ac:spMkLst>
            <pc:docMk/>
            <pc:sldMk cId="2981761712" sldId="408"/>
            <ac:spMk id="7" creationId="{2823A6FD-3144-4864-9B8B-ACF008C6FD5D}"/>
          </ac:spMkLst>
        </pc:spChg>
      </pc:sldChg>
    </pc:docChg>
  </pc:docChgLst>
  <pc:docChgLst>
    <pc:chgData name="Elena Carrascosa" userId="e121cca9-c14e-4bf7-b5f8-934dafb64342" providerId="ADAL" clId="{C77F26BA-D7E3-4359-BBA9-9B6BAC3E2226}"/>
    <pc:docChg chg="custSel addSld delSld modSld">
      <pc:chgData name="Elena Carrascosa" userId="e121cca9-c14e-4bf7-b5f8-934dafb64342" providerId="ADAL" clId="{C77F26BA-D7E3-4359-BBA9-9B6BAC3E2226}" dt="2022-11-27T15:57:37.680" v="356"/>
      <pc:docMkLst>
        <pc:docMk/>
      </pc:docMkLst>
      <pc:sldChg chg="addSp delSp modSp mod">
        <pc:chgData name="Elena Carrascosa" userId="e121cca9-c14e-4bf7-b5f8-934dafb64342" providerId="ADAL" clId="{C77F26BA-D7E3-4359-BBA9-9B6BAC3E2226}" dt="2022-11-27T15:57:25.921" v="355" actId="20577"/>
        <pc:sldMkLst>
          <pc:docMk/>
          <pc:sldMk cId="0" sldId="257"/>
        </pc:sldMkLst>
        <pc:spChg chg="add mod">
          <ac:chgData name="Elena Carrascosa" userId="e121cca9-c14e-4bf7-b5f8-934dafb64342" providerId="ADAL" clId="{C77F26BA-D7E3-4359-BBA9-9B6BAC3E2226}" dt="2022-11-27T15:57:25.921" v="355" actId="20577"/>
          <ac:spMkLst>
            <pc:docMk/>
            <pc:sldMk cId="0" sldId="257"/>
            <ac:spMk id="3" creationId="{7BC65F47-BDBF-C1D9-8603-A4B1B4F0FA97}"/>
          </ac:spMkLst>
        </pc:spChg>
        <pc:spChg chg="mod">
          <ac:chgData name="Elena Carrascosa" userId="e121cca9-c14e-4bf7-b5f8-934dafb64342" providerId="ADAL" clId="{C77F26BA-D7E3-4359-BBA9-9B6BAC3E2226}" dt="2022-11-27T15:55:12.906" v="2" actId="1076"/>
          <ac:spMkLst>
            <pc:docMk/>
            <pc:sldMk cId="0" sldId="257"/>
            <ac:spMk id="65" creationId="{00000000-0000-0000-0000-000000000000}"/>
          </ac:spMkLst>
        </pc:spChg>
        <pc:spChg chg="mod">
          <ac:chgData name="Elena Carrascosa" userId="e121cca9-c14e-4bf7-b5f8-934dafb64342" providerId="ADAL" clId="{C77F26BA-D7E3-4359-BBA9-9B6BAC3E2226}" dt="2022-11-27T15:54:55.949" v="1"/>
          <ac:spMkLst>
            <pc:docMk/>
            <pc:sldMk cId="0" sldId="257"/>
            <ac:spMk id="66" creationId="{00000000-0000-0000-0000-000000000000}"/>
          </ac:spMkLst>
        </pc:spChg>
        <pc:spChg chg="del">
          <ac:chgData name="Elena Carrascosa" userId="e121cca9-c14e-4bf7-b5f8-934dafb64342" providerId="ADAL" clId="{C77F26BA-D7E3-4359-BBA9-9B6BAC3E2226}" dt="2022-11-27T15:55:16.935" v="3" actId="478"/>
          <ac:spMkLst>
            <pc:docMk/>
            <pc:sldMk cId="0" sldId="257"/>
            <ac:spMk id="67" creationId="{00000000-0000-0000-0000-000000000000}"/>
          </ac:spMkLst>
        </pc:spChg>
      </pc:sldChg>
      <pc:sldChg chg="add">
        <pc:chgData name="Elena Carrascosa" userId="e121cca9-c14e-4bf7-b5f8-934dafb64342" providerId="ADAL" clId="{C77F26BA-D7E3-4359-BBA9-9B6BAC3E2226}" dt="2022-11-27T15:57:37.680" v="356"/>
        <pc:sldMkLst>
          <pc:docMk/>
          <pc:sldMk cId="0" sldId="263"/>
        </pc:sldMkLst>
      </pc:sldChg>
      <pc:sldChg chg="del">
        <pc:chgData name="Elena Carrascosa" userId="e121cca9-c14e-4bf7-b5f8-934dafb64342" providerId="ADAL" clId="{C77F26BA-D7E3-4359-BBA9-9B6BAC3E2226}" dt="2022-11-27T15:54:37.738" v="0" actId="47"/>
        <pc:sldMkLst>
          <pc:docMk/>
          <pc:sldMk cId="0" sldId="270"/>
        </pc:sldMkLst>
      </pc:sldChg>
      <pc:sldChg chg="add del">
        <pc:chgData name="Elena Carrascosa" userId="e121cca9-c14e-4bf7-b5f8-934dafb64342" providerId="ADAL" clId="{C77F26BA-D7E3-4359-BBA9-9B6BAC3E2226}" dt="2022-11-27T15:57:37.680" v="356"/>
        <pc:sldMkLst>
          <pc:docMk/>
          <pc:sldMk cId="0" sldId="294"/>
        </pc:sldMkLst>
      </pc:sldChg>
      <pc:sldChg chg="add">
        <pc:chgData name="Elena Carrascosa" userId="e121cca9-c14e-4bf7-b5f8-934dafb64342" providerId="ADAL" clId="{C77F26BA-D7E3-4359-BBA9-9B6BAC3E2226}" dt="2022-11-27T15:57:37.680" v="356"/>
        <pc:sldMkLst>
          <pc:docMk/>
          <pc:sldMk cId="3331880615" sldId="303"/>
        </pc:sldMkLst>
      </pc:sldChg>
      <pc:sldChg chg="del">
        <pc:chgData name="Elena Carrascosa" userId="e121cca9-c14e-4bf7-b5f8-934dafb64342" providerId="ADAL" clId="{C77F26BA-D7E3-4359-BBA9-9B6BAC3E2226}" dt="2022-11-27T15:54:37.738" v="0" actId="47"/>
        <pc:sldMkLst>
          <pc:docMk/>
          <pc:sldMk cId="1303007882" sldId="304"/>
        </pc:sldMkLst>
      </pc:sldChg>
      <pc:sldChg chg="del">
        <pc:chgData name="Elena Carrascosa" userId="e121cca9-c14e-4bf7-b5f8-934dafb64342" providerId="ADAL" clId="{C77F26BA-D7E3-4359-BBA9-9B6BAC3E2226}" dt="2022-11-27T15:54:37.738" v="0" actId="47"/>
        <pc:sldMkLst>
          <pc:docMk/>
          <pc:sldMk cId="246079271" sldId="305"/>
        </pc:sldMkLst>
      </pc:sldChg>
      <pc:sldChg chg="del">
        <pc:chgData name="Elena Carrascosa" userId="e121cca9-c14e-4bf7-b5f8-934dafb64342" providerId="ADAL" clId="{C77F26BA-D7E3-4359-BBA9-9B6BAC3E2226}" dt="2022-11-27T15:54:37.738" v="0" actId="47"/>
        <pc:sldMkLst>
          <pc:docMk/>
          <pc:sldMk cId="224860854" sldId="308"/>
        </pc:sldMkLst>
      </pc:sldChg>
      <pc:sldChg chg="del">
        <pc:chgData name="Elena Carrascosa" userId="e121cca9-c14e-4bf7-b5f8-934dafb64342" providerId="ADAL" clId="{C77F26BA-D7E3-4359-BBA9-9B6BAC3E2226}" dt="2022-11-27T15:54:37.738" v="0" actId="47"/>
        <pc:sldMkLst>
          <pc:docMk/>
          <pc:sldMk cId="3678462315" sldId="309"/>
        </pc:sldMkLst>
      </pc:sldChg>
      <pc:sldChg chg="del">
        <pc:chgData name="Elena Carrascosa" userId="e121cca9-c14e-4bf7-b5f8-934dafb64342" providerId="ADAL" clId="{C77F26BA-D7E3-4359-BBA9-9B6BAC3E2226}" dt="2022-11-27T15:54:37.738" v="0" actId="47"/>
        <pc:sldMkLst>
          <pc:docMk/>
          <pc:sldMk cId="1481880216" sldId="318"/>
        </pc:sldMkLst>
      </pc:sldChg>
      <pc:sldChg chg="del">
        <pc:chgData name="Elena Carrascosa" userId="e121cca9-c14e-4bf7-b5f8-934dafb64342" providerId="ADAL" clId="{C77F26BA-D7E3-4359-BBA9-9B6BAC3E2226}" dt="2022-11-27T15:54:37.738" v="0" actId="47"/>
        <pc:sldMkLst>
          <pc:docMk/>
          <pc:sldMk cId="1157693861" sldId="323"/>
        </pc:sldMkLst>
      </pc:sldChg>
      <pc:sldChg chg="del">
        <pc:chgData name="Elena Carrascosa" userId="e121cca9-c14e-4bf7-b5f8-934dafb64342" providerId="ADAL" clId="{C77F26BA-D7E3-4359-BBA9-9B6BAC3E2226}" dt="2022-11-27T15:54:37.738" v="0" actId="47"/>
        <pc:sldMkLst>
          <pc:docMk/>
          <pc:sldMk cId="3371566465" sldId="324"/>
        </pc:sldMkLst>
      </pc:sldChg>
      <pc:sldChg chg="del">
        <pc:chgData name="Elena Carrascosa" userId="e121cca9-c14e-4bf7-b5f8-934dafb64342" providerId="ADAL" clId="{C77F26BA-D7E3-4359-BBA9-9B6BAC3E2226}" dt="2022-11-27T15:54:37.738" v="0" actId="47"/>
        <pc:sldMkLst>
          <pc:docMk/>
          <pc:sldMk cId="3737998545" sldId="325"/>
        </pc:sldMkLst>
      </pc:sldChg>
      <pc:sldChg chg="del">
        <pc:chgData name="Elena Carrascosa" userId="e121cca9-c14e-4bf7-b5f8-934dafb64342" providerId="ADAL" clId="{C77F26BA-D7E3-4359-BBA9-9B6BAC3E2226}" dt="2022-11-27T15:54:37.738" v="0" actId="47"/>
        <pc:sldMkLst>
          <pc:docMk/>
          <pc:sldMk cId="1689183038" sldId="326"/>
        </pc:sldMkLst>
      </pc:sldChg>
      <pc:sldChg chg="del">
        <pc:chgData name="Elena Carrascosa" userId="e121cca9-c14e-4bf7-b5f8-934dafb64342" providerId="ADAL" clId="{C77F26BA-D7E3-4359-BBA9-9B6BAC3E2226}" dt="2022-11-27T15:54:37.738" v="0" actId="47"/>
        <pc:sldMkLst>
          <pc:docMk/>
          <pc:sldMk cId="2269791115" sldId="329"/>
        </pc:sldMkLst>
      </pc:sldChg>
      <pc:sldChg chg="add">
        <pc:chgData name="Elena Carrascosa" userId="e121cca9-c14e-4bf7-b5f8-934dafb64342" providerId="ADAL" clId="{C77F26BA-D7E3-4359-BBA9-9B6BAC3E2226}" dt="2022-11-27T15:57:37.680" v="356"/>
        <pc:sldMkLst>
          <pc:docMk/>
          <pc:sldMk cId="1910061823" sldId="373"/>
        </pc:sldMkLst>
      </pc:sldChg>
      <pc:sldChg chg="del">
        <pc:chgData name="Elena Carrascosa" userId="e121cca9-c14e-4bf7-b5f8-934dafb64342" providerId="ADAL" clId="{C77F26BA-D7E3-4359-BBA9-9B6BAC3E2226}" dt="2022-11-27T15:54:37.738" v="0" actId="47"/>
        <pc:sldMkLst>
          <pc:docMk/>
          <pc:sldMk cId="3652868273" sldId="384"/>
        </pc:sldMkLst>
      </pc:sldChg>
      <pc:sldChg chg="add">
        <pc:chgData name="Elena Carrascosa" userId="e121cca9-c14e-4bf7-b5f8-934dafb64342" providerId="ADAL" clId="{C77F26BA-D7E3-4359-BBA9-9B6BAC3E2226}" dt="2022-11-27T15:57:37.680" v="356"/>
        <pc:sldMkLst>
          <pc:docMk/>
          <pc:sldMk cId="2476295763" sldId="385"/>
        </pc:sldMkLst>
      </pc:sldChg>
      <pc:sldChg chg="add">
        <pc:chgData name="Elena Carrascosa" userId="e121cca9-c14e-4bf7-b5f8-934dafb64342" providerId="ADAL" clId="{C77F26BA-D7E3-4359-BBA9-9B6BAC3E2226}" dt="2022-11-27T15:57:37.680" v="356"/>
        <pc:sldMkLst>
          <pc:docMk/>
          <pc:sldMk cId="8666893" sldId="386"/>
        </pc:sldMkLst>
      </pc:sldChg>
      <pc:sldChg chg="add">
        <pc:chgData name="Elena Carrascosa" userId="e121cca9-c14e-4bf7-b5f8-934dafb64342" providerId="ADAL" clId="{C77F26BA-D7E3-4359-BBA9-9B6BAC3E2226}" dt="2022-11-27T15:57:37.680" v="356"/>
        <pc:sldMkLst>
          <pc:docMk/>
          <pc:sldMk cId="1643652307" sldId="387"/>
        </pc:sldMkLst>
      </pc:sldChg>
      <pc:sldChg chg="add">
        <pc:chgData name="Elena Carrascosa" userId="e121cca9-c14e-4bf7-b5f8-934dafb64342" providerId="ADAL" clId="{C77F26BA-D7E3-4359-BBA9-9B6BAC3E2226}" dt="2022-11-27T15:57:37.680" v="356"/>
        <pc:sldMkLst>
          <pc:docMk/>
          <pc:sldMk cId="3770496438" sldId="388"/>
        </pc:sldMkLst>
      </pc:sldChg>
      <pc:sldChg chg="add">
        <pc:chgData name="Elena Carrascosa" userId="e121cca9-c14e-4bf7-b5f8-934dafb64342" providerId="ADAL" clId="{C77F26BA-D7E3-4359-BBA9-9B6BAC3E2226}" dt="2022-11-27T15:57:37.680" v="356"/>
        <pc:sldMkLst>
          <pc:docMk/>
          <pc:sldMk cId="1051307597" sldId="389"/>
        </pc:sldMkLst>
      </pc:sldChg>
      <pc:sldChg chg="del">
        <pc:chgData name="Elena Carrascosa" userId="e121cca9-c14e-4bf7-b5f8-934dafb64342" providerId="ADAL" clId="{C77F26BA-D7E3-4359-BBA9-9B6BAC3E2226}" dt="2022-11-27T15:54:37.738" v="0" actId="47"/>
        <pc:sldMkLst>
          <pc:docMk/>
          <pc:sldMk cId="719162053" sldId="399"/>
        </pc:sldMkLst>
      </pc:sldChg>
      <pc:sldChg chg="del">
        <pc:chgData name="Elena Carrascosa" userId="e121cca9-c14e-4bf7-b5f8-934dafb64342" providerId="ADAL" clId="{C77F26BA-D7E3-4359-BBA9-9B6BAC3E2226}" dt="2022-11-27T15:54:37.738" v="0" actId="47"/>
        <pc:sldMkLst>
          <pc:docMk/>
          <pc:sldMk cId="183347751" sldId="402"/>
        </pc:sldMkLst>
      </pc:sldChg>
      <pc:sldChg chg="del">
        <pc:chgData name="Elena Carrascosa" userId="e121cca9-c14e-4bf7-b5f8-934dafb64342" providerId="ADAL" clId="{C77F26BA-D7E3-4359-BBA9-9B6BAC3E2226}" dt="2022-11-27T15:54:37.738" v="0" actId="47"/>
        <pc:sldMkLst>
          <pc:docMk/>
          <pc:sldMk cId="2993884904" sldId="403"/>
        </pc:sldMkLst>
      </pc:sldChg>
      <pc:sldChg chg="del">
        <pc:chgData name="Elena Carrascosa" userId="e121cca9-c14e-4bf7-b5f8-934dafb64342" providerId="ADAL" clId="{C77F26BA-D7E3-4359-BBA9-9B6BAC3E2226}" dt="2022-11-27T15:54:37.738" v="0" actId="47"/>
        <pc:sldMkLst>
          <pc:docMk/>
          <pc:sldMk cId="1779804062" sldId="404"/>
        </pc:sldMkLst>
      </pc:sldChg>
      <pc:sldChg chg="del">
        <pc:chgData name="Elena Carrascosa" userId="e121cca9-c14e-4bf7-b5f8-934dafb64342" providerId="ADAL" clId="{C77F26BA-D7E3-4359-BBA9-9B6BAC3E2226}" dt="2022-11-27T15:54:37.738" v="0" actId="47"/>
        <pc:sldMkLst>
          <pc:docMk/>
          <pc:sldMk cId="54313020" sldId="405"/>
        </pc:sldMkLst>
      </pc:sldChg>
      <pc:sldChg chg="del">
        <pc:chgData name="Elena Carrascosa" userId="e121cca9-c14e-4bf7-b5f8-934dafb64342" providerId="ADAL" clId="{C77F26BA-D7E3-4359-BBA9-9B6BAC3E2226}" dt="2022-11-27T15:54:37.738" v="0" actId="47"/>
        <pc:sldMkLst>
          <pc:docMk/>
          <pc:sldMk cId="2899511090" sldId="406"/>
        </pc:sldMkLst>
      </pc:sldChg>
      <pc:sldChg chg="del">
        <pc:chgData name="Elena Carrascosa" userId="e121cca9-c14e-4bf7-b5f8-934dafb64342" providerId="ADAL" clId="{C77F26BA-D7E3-4359-BBA9-9B6BAC3E2226}" dt="2022-11-27T15:54:37.738" v="0" actId="47"/>
        <pc:sldMkLst>
          <pc:docMk/>
          <pc:sldMk cId="2981761712" sldId="408"/>
        </pc:sldMkLst>
      </pc:sldChg>
      <pc:sldChg chg="del">
        <pc:chgData name="Elena Carrascosa" userId="e121cca9-c14e-4bf7-b5f8-934dafb64342" providerId="ADAL" clId="{C77F26BA-D7E3-4359-BBA9-9B6BAC3E2226}" dt="2022-11-27T15:54:37.738" v="0" actId="47"/>
        <pc:sldMkLst>
          <pc:docMk/>
          <pc:sldMk cId="1249568826" sldId="409"/>
        </pc:sldMkLst>
      </pc:sldChg>
      <pc:sldChg chg="del">
        <pc:chgData name="Elena Carrascosa" userId="e121cca9-c14e-4bf7-b5f8-934dafb64342" providerId="ADAL" clId="{C77F26BA-D7E3-4359-BBA9-9B6BAC3E2226}" dt="2022-11-27T15:54:37.738" v="0" actId="47"/>
        <pc:sldMkLst>
          <pc:docMk/>
          <pc:sldMk cId="3791910307" sldId="410"/>
        </pc:sldMkLst>
      </pc:sldChg>
      <pc:sldChg chg="del">
        <pc:chgData name="Elena Carrascosa" userId="e121cca9-c14e-4bf7-b5f8-934dafb64342" providerId="ADAL" clId="{C77F26BA-D7E3-4359-BBA9-9B6BAC3E2226}" dt="2022-11-27T15:54:37.738" v="0" actId="47"/>
        <pc:sldMkLst>
          <pc:docMk/>
          <pc:sldMk cId="3735023319" sldId="411"/>
        </pc:sldMkLst>
      </pc:sldChg>
      <pc:sldMasterChg chg="delSldLayout">
        <pc:chgData name="Elena Carrascosa" userId="e121cca9-c14e-4bf7-b5f8-934dafb64342" providerId="ADAL" clId="{C77F26BA-D7E3-4359-BBA9-9B6BAC3E2226}" dt="2022-11-27T15:54:37.738" v="0" actId="47"/>
        <pc:sldMasterMkLst>
          <pc:docMk/>
          <pc:sldMasterMk cId="3414458746" sldId="2147483648"/>
        </pc:sldMasterMkLst>
        <pc:sldLayoutChg chg="del">
          <pc:chgData name="Elena Carrascosa" userId="e121cca9-c14e-4bf7-b5f8-934dafb64342" providerId="ADAL" clId="{C77F26BA-D7E3-4359-BBA9-9B6BAC3E2226}" dt="2022-11-27T15:54:37.738" v="0" actId="47"/>
          <pc:sldLayoutMkLst>
            <pc:docMk/>
            <pc:sldMasterMk cId="3414458746" sldId="2147483648"/>
            <pc:sldLayoutMk cId="1456346074" sldId="214748366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6C524B-A0FB-A143-93AA-FDA2E244205E}" type="datetimeFigureOut">
              <a:rPr lang="es-ES" smtClean="0"/>
              <a:t>4/2/26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D4F441-2B4B-9D41-A6DB-0FCC76A6205F}" type="slidenum">
              <a:rPr lang="es-ES" smtClean="0"/>
              <a:t>‹Nº›</a:t>
            </a:fld>
            <a:endParaRPr lang="es-ES"/>
          </a:p>
        </p:txBody>
      </p:sp>
    </p:spTree>
    <p:extLst>
      <p:ext uri="{BB962C8B-B14F-4D97-AF65-F5344CB8AC3E}">
        <p14:creationId xmlns:p14="http://schemas.microsoft.com/office/powerpoint/2010/main" val="11400485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3"/>
        <p:cNvGrpSpPr/>
        <p:nvPr/>
      </p:nvGrpSpPr>
      <p:grpSpPr>
        <a:xfrm>
          <a:off x="0" y="0"/>
          <a:ext cx="0" cy="0"/>
          <a:chOff x="0" y="0"/>
          <a:chExt cx="0" cy="0"/>
        </a:xfrm>
      </p:grpSpPr>
      <p:sp>
        <p:nvSpPr>
          <p:cNvPr id="1104" name="Google Shape;1104;g62ad5b4435_61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5" name="Google Shape;1105;g62ad5b4435_61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180164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347118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159974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646633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562735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801722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296686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FE6386-D1C9-964B-6A37-A4A3CADD136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DE2D5201-5252-EF78-CD23-AC36E76CCA4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A4EADB04-056B-2FEE-E894-8394C12B25D5}"/>
              </a:ext>
            </a:extLst>
          </p:cNvPr>
          <p:cNvSpPr>
            <a:spLocks noGrp="1"/>
          </p:cNvSpPr>
          <p:nvPr>
            <p:ph type="dt" sz="half" idx="10"/>
          </p:nvPr>
        </p:nvSpPr>
        <p:spPr/>
        <p:txBody>
          <a:bodyPr/>
          <a:lstStyle/>
          <a:p>
            <a:fld id="{BD08AA53-A5EA-464E-AFEC-B345E67B5453}" type="datetimeFigureOut">
              <a:rPr lang="es-ES" smtClean="0"/>
              <a:t>4/2/26</a:t>
            </a:fld>
            <a:endParaRPr lang="es-ES"/>
          </a:p>
        </p:txBody>
      </p:sp>
      <p:sp>
        <p:nvSpPr>
          <p:cNvPr id="5" name="Marcador de pie de página 4">
            <a:extLst>
              <a:ext uri="{FF2B5EF4-FFF2-40B4-BE49-F238E27FC236}">
                <a16:creationId xmlns:a16="http://schemas.microsoft.com/office/drawing/2014/main" id="{9CE08F9E-C4D6-AC17-C911-1B14248F4D52}"/>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C05DBBA-E48B-0833-EF40-680CBCBFA7F5}"/>
              </a:ext>
            </a:extLst>
          </p:cNvPr>
          <p:cNvSpPr>
            <a:spLocks noGrp="1"/>
          </p:cNvSpPr>
          <p:nvPr>
            <p:ph type="sldNum" sz="quarter" idx="12"/>
          </p:nvPr>
        </p:nvSpPr>
        <p:spPr/>
        <p:txBody>
          <a:bodyPr/>
          <a:lstStyle/>
          <a:p>
            <a:fld id="{A3AF907C-5676-1340-BDBA-F966AA58FC5C}" type="slidenum">
              <a:rPr lang="es-ES" smtClean="0"/>
              <a:t>‹Nº›</a:t>
            </a:fld>
            <a:endParaRPr lang="es-ES"/>
          </a:p>
        </p:txBody>
      </p:sp>
    </p:spTree>
    <p:extLst>
      <p:ext uri="{BB962C8B-B14F-4D97-AF65-F5344CB8AC3E}">
        <p14:creationId xmlns:p14="http://schemas.microsoft.com/office/powerpoint/2010/main" val="2208757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06F9EB6-4F75-A045-8F7C-FAFB629F971A}"/>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E0F5F14B-42D6-FD89-34FB-9F35A02E4BBE}"/>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39114B7-85E3-3968-1819-460BF52D41A9}"/>
              </a:ext>
            </a:extLst>
          </p:cNvPr>
          <p:cNvSpPr>
            <a:spLocks noGrp="1"/>
          </p:cNvSpPr>
          <p:nvPr>
            <p:ph type="dt" sz="half" idx="10"/>
          </p:nvPr>
        </p:nvSpPr>
        <p:spPr/>
        <p:txBody>
          <a:bodyPr/>
          <a:lstStyle/>
          <a:p>
            <a:fld id="{BD08AA53-A5EA-464E-AFEC-B345E67B5453}" type="datetimeFigureOut">
              <a:rPr lang="es-ES" smtClean="0"/>
              <a:t>4/2/26</a:t>
            </a:fld>
            <a:endParaRPr lang="es-ES"/>
          </a:p>
        </p:txBody>
      </p:sp>
      <p:sp>
        <p:nvSpPr>
          <p:cNvPr id="5" name="Marcador de pie de página 4">
            <a:extLst>
              <a:ext uri="{FF2B5EF4-FFF2-40B4-BE49-F238E27FC236}">
                <a16:creationId xmlns:a16="http://schemas.microsoft.com/office/drawing/2014/main" id="{53C24FE3-D43D-6C62-B40F-FACAB8E327C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3997948-CA4A-78BF-6C74-3FA98B19E24E}"/>
              </a:ext>
            </a:extLst>
          </p:cNvPr>
          <p:cNvSpPr>
            <a:spLocks noGrp="1"/>
          </p:cNvSpPr>
          <p:nvPr>
            <p:ph type="sldNum" sz="quarter" idx="12"/>
          </p:nvPr>
        </p:nvSpPr>
        <p:spPr/>
        <p:txBody>
          <a:bodyPr/>
          <a:lstStyle/>
          <a:p>
            <a:fld id="{A3AF907C-5676-1340-BDBA-F966AA58FC5C}" type="slidenum">
              <a:rPr lang="es-ES" smtClean="0"/>
              <a:t>‹Nº›</a:t>
            </a:fld>
            <a:endParaRPr lang="es-ES"/>
          </a:p>
        </p:txBody>
      </p:sp>
    </p:spTree>
    <p:extLst>
      <p:ext uri="{BB962C8B-B14F-4D97-AF65-F5344CB8AC3E}">
        <p14:creationId xmlns:p14="http://schemas.microsoft.com/office/powerpoint/2010/main" val="2812568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3E18797-9146-F191-223D-2A2024CA783E}"/>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1EA7C425-2B24-5501-CA88-22FF34DA6BF6}"/>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FABDBB3-E7AA-1603-9AC4-CA1F5D8246C6}"/>
              </a:ext>
            </a:extLst>
          </p:cNvPr>
          <p:cNvSpPr>
            <a:spLocks noGrp="1"/>
          </p:cNvSpPr>
          <p:nvPr>
            <p:ph type="dt" sz="half" idx="10"/>
          </p:nvPr>
        </p:nvSpPr>
        <p:spPr/>
        <p:txBody>
          <a:bodyPr/>
          <a:lstStyle/>
          <a:p>
            <a:fld id="{BD08AA53-A5EA-464E-AFEC-B345E67B5453}" type="datetimeFigureOut">
              <a:rPr lang="es-ES" smtClean="0"/>
              <a:t>4/2/26</a:t>
            </a:fld>
            <a:endParaRPr lang="es-ES"/>
          </a:p>
        </p:txBody>
      </p:sp>
      <p:sp>
        <p:nvSpPr>
          <p:cNvPr id="5" name="Marcador de pie de página 4">
            <a:extLst>
              <a:ext uri="{FF2B5EF4-FFF2-40B4-BE49-F238E27FC236}">
                <a16:creationId xmlns:a16="http://schemas.microsoft.com/office/drawing/2014/main" id="{F6894521-45DF-2F2E-8B1D-5083C3CDC00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F380E2F-A89B-4A80-E46D-05F66A0B2115}"/>
              </a:ext>
            </a:extLst>
          </p:cNvPr>
          <p:cNvSpPr>
            <a:spLocks noGrp="1"/>
          </p:cNvSpPr>
          <p:nvPr>
            <p:ph type="sldNum" sz="quarter" idx="12"/>
          </p:nvPr>
        </p:nvSpPr>
        <p:spPr/>
        <p:txBody>
          <a:bodyPr/>
          <a:lstStyle/>
          <a:p>
            <a:fld id="{A3AF907C-5676-1340-BDBA-F966AA58FC5C}" type="slidenum">
              <a:rPr lang="es-ES" smtClean="0"/>
              <a:t>‹Nº›</a:t>
            </a:fld>
            <a:endParaRPr lang="es-ES"/>
          </a:p>
        </p:txBody>
      </p:sp>
    </p:spTree>
    <p:extLst>
      <p:ext uri="{BB962C8B-B14F-4D97-AF65-F5344CB8AC3E}">
        <p14:creationId xmlns:p14="http://schemas.microsoft.com/office/powerpoint/2010/main" val="9005694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bg>
      <p:bgPr>
        <a:blipFill>
          <a:blip r:embed="rId2">
            <a:alphaModFix/>
          </a:blip>
          <a:stretch>
            <a:fillRect/>
          </a:stretch>
        </a:blipFill>
        <a:effectLst/>
      </p:bgPr>
    </p:bg>
    <p:spTree>
      <p:nvGrpSpPr>
        <p:cNvPr id="1" name="Shape 26"/>
        <p:cNvGrpSpPr/>
        <p:nvPr/>
      </p:nvGrpSpPr>
      <p:grpSpPr>
        <a:xfrm>
          <a:off x="0" y="0"/>
          <a:ext cx="0" cy="0"/>
          <a:chOff x="0" y="0"/>
          <a:chExt cx="0" cy="0"/>
        </a:xfrm>
      </p:grpSpPr>
      <p:pic>
        <p:nvPicPr>
          <p:cNvPr id="27" name="Google Shape;27;p6" descr="paint_transparent1.png"/>
          <p:cNvPicPr preferRelativeResize="0"/>
          <p:nvPr/>
        </p:nvPicPr>
        <p:blipFill>
          <a:blip r:embed="rId3">
            <a:alphaModFix/>
          </a:blip>
          <a:stretch>
            <a:fillRect/>
          </a:stretch>
        </p:blipFill>
        <p:spPr>
          <a:xfrm>
            <a:off x="0" y="0"/>
            <a:ext cx="12192000" cy="6858000"/>
          </a:xfrm>
          <a:prstGeom prst="rect">
            <a:avLst/>
          </a:prstGeom>
          <a:noFill/>
          <a:ln>
            <a:noFill/>
          </a:ln>
        </p:spPr>
      </p:pic>
      <p:sp>
        <p:nvSpPr>
          <p:cNvPr id="28" name="Google Shape;28;p6"/>
          <p:cNvSpPr txBox="1">
            <a:spLocks noGrp="1"/>
          </p:cNvSpPr>
          <p:nvPr>
            <p:ph type="title"/>
          </p:nvPr>
        </p:nvSpPr>
        <p:spPr>
          <a:xfrm>
            <a:off x="609600" y="1798633"/>
            <a:ext cx="7348400" cy="1143200"/>
          </a:xfrm>
          <a:prstGeom prst="rect">
            <a:avLst/>
          </a:prstGeom>
        </p:spPr>
        <p:txBody>
          <a:bodyPr spcFirstLastPara="1" wrap="square" lIns="91425" tIns="91425" rIns="91425" bIns="91425" anchor="b" anchorCtr="0">
            <a:noAutofit/>
          </a:bodyPr>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29" name="Google Shape;29;p6"/>
          <p:cNvSpPr txBox="1">
            <a:spLocks noGrp="1"/>
          </p:cNvSpPr>
          <p:nvPr>
            <p:ph type="body" idx="1"/>
          </p:nvPr>
        </p:nvSpPr>
        <p:spPr>
          <a:xfrm>
            <a:off x="609600" y="2949100"/>
            <a:ext cx="3566800" cy="3517200"/>
          </a:xfrm>
          <a:prstGeom prst="rect">
            <a:avLst/>
          </a:prstGeom>
        </p:spPr>
        <p:txBody>
          <a:bodyPr spcFirstLastPara="1" wrap="square" lIns="91425" tIns="91425" rIns="91425" bIns="91425" anchor="t" anchorCtr="0">
            <a:noAutofit/>
          </a:bodyPr>
          <a:lstStyle>
            <a:lvl1pPr marL="609585" lvl="0" indent="-440256">
              <a:spcBef>
                <a:spcPts val="800"/>
              </a:spcBef>
              <a:spcAft>
                <a:spcPts val="0"/>
              </a:spcAft>
              <a:buSzPts val="1600"/>
              <a:buChar char="×"/>
              <a:defRPr sz="2133"/>
            </a:lvl1pPr>
            <a:lvl2pPr marL="1219170" lvl="1" indent="-440256">
              <a:spcBef>
                <a:spcPts val="0"/>
              </a:spcBef>
              <a:spcAft>
                <a:spcPts val="0"/>
              </a:spcAft>
              <a:buSzPts val="1600"/>
              <a:buChar char="×"/>
              <a:defRPr sz="2133"/>
            </a:lvl2pPr>
            <a:lvl3pPr marL="1828754" lvl="2" indent="-440256">
              <a:spcBef>
                <a:spcPts val="0"/>
              </a:spcBef>
              <a:spcAft>
                <a:spcPts val="0"/>
              </a:spcAft>
              <a:buSzPts val="1600"/>
              <a:buChar char="×"/>
              <a:defRPr sz="2133"/>
            </a:lvl3pPr>
            <a:lvl4pPr marL="2438339" lvl="3" indent="-440256">
              <a:spcBef>
                <a:spcPts val="0"/>
              </a:spcBef>
              <a:spcAft>
                <a:spcPts val="0"/>
              </a:spcAft>
              <a:buSzPts val="1600"/>
              <a:buChar char="×"/>
              <a:defRPr sz="2133"/>
            </a:lvl4pPr>
            <a:lvl5pPr marL="3047924" lvl="4" indent="-440256">
              <a:spcBef>
                <a:spcPts val="0"/>
              </a:spcBef>
              <a:spcAft>
                <a:spcPts val="0"/>
              </a:spcAft>
              <a:buSzPts val="1600"/>
              <a:buChar char="○"/>
              <a:defRPr sz="2133"/>
            </a:lvl5pPr>
            <a:lvl6pPr marL="3657509" lvl="5" indent="-440256">
              <a:spcBef>
                <a:spcPts val="0"/>
              </a:spcBef>
              <a:spcAft>
                <a:spcPts val="0"/>
              </a:spcAft>
              <a:buSzPts val="1600"/>
              <a:buChar char="■"/>
              <a:defRPr sz="2133"/>
            </a:lvl6pPr>
            <a:lvl7pPr marL="4267093" lvl="6" indent="-440256">
              <a:spcBef>
                <a:spcPts val="0"/>
              </a:spcBef>
              <a:spcAft>
                <a:spcPts val="0"/>
              </a:spcAft>
              <a:buSzPts val="1600"/>
              <a:buChar char="●"/>
              <a:defRPr sz="2133"/>
            </a:lvl7pPr>
            <a:lvl8pPr marL="4876678" lvl="7" indent="-440256">
              <a:spcBef>
                <a:spcPts val="0"/>
              </a:spcBef>
              <a:spcAft>
                <a:spcPts val="0"/>
              </a:spcAft>
              <a:buSzPts val="1600"/>
              <a:buChar char="○"/>
              <a:defRPr sz="2133"/>
            </a:lvl8pPr>
            <a:lvl9pPr marL="5486263" lvl="8" indent="-440256">
              <a:spcBef>
                <a:spcPts val="0"/>
              </a:spcBef>
              <a:spcAft>
                <a:spcPts val="0"/>
              </a:spcAft>
              <a:buSzPts val="1600"/>
              <a:buChar char="■"/>
              <a:defRPr sz="2133"/>
            </a:lvl9pPr>
          </a:lstStyle>
          <a:p>
            <a:endParaRPr/>
          </a:p>
        </p:txBody>
      </p:sp>
      <p:sp>
        <p:nvSpPr>
          <p:cNvPr id="30" name="Google Shape;30;p6"/>
          <p:cNvSpPr txBox="1">
            <a:spLocks noGrp="1"/>
          </p:cNvSpPr>
          <p:nvPr>
            <p:ph type="body" idx="2"/>
          </p:nvPr>
        </p:nvSpPr>
        <p:spPr>
          <a:xfrm>
            <a:off x="4391208" y="2949100"/>
            <a:ext cx="3566800" cy="3517200"/>
          </a:xfrm>
          <a:prstGeom prst="rect">
            <a:avLst/>
          </a:prstGeom>
        </p:spPr>
        <p:txBody>
          <a:bodyPr spcFirstLastPara="1" wrap="square" lIns="91425" tIns="91425" rIns="91425" bIns="91425" anchor="t" anchorCtr="0">
            <a:noAutofit/>
          </a:bodyPr>
          <a:lstStyle>
            <a:lvl1pPr marL="609585" lvl="0" indent="-440256">
              <a:spcBef>
                <a:spcPts val="800"/>
              </a:spcBef>
              <a:spcAft>
                <a:spcPts val="0"/>
              </a:spcAft>
              <a:buSzPts val="1600"/>
              <a:buChar char="×"/>
              <a:defRPr sz="2133"/>
            </a:lvl1pPr>
            <a:lvl2pPr marL="1219170" lvl="1" indent="-440256">
              <a:spcBef>
                <a:spcPts val="0"/>
              </a:spcBef>
              <a:spcAft>
                <a:spcPts val="0"/>
              </a:spcAft>
              <a:buSzPts val="1600"/>
              <a:buChar char="×"/>
              <a:defRPr sz="2133"/>
            </a:lvl2pPr>
            <a:lvl3pPr marL="1828754" lvl="2" indent="-440256">
              <a:spcBef>
                <a:spcPts val="0"/>
              </a:spcBef>
              <a:spcAft>
                <a:spcPts val="0"/>
              </a:spcAft>
              <a:buSzPts val="1600"/>
              <a:buChar char="×"/>
              <a:defRPr sz="2133"/>
            </a:lvl3pPr>
            <a:lvl4pPr marL="2438339" lvl="3" indent="-440256">
              <a:spcBef>
                <a:spcPts val="0"/>
              </a:spcBef>
              <a:spcAft>
                <a:spcPts val="0"/>
              </a:spcAft>
              <a:buSzPts val="1600"/>
              <a:buChar char="×"/>
              <a:defRPr sz="2133"/>
            </a:lvl4pPr>
            <a:lvl5pPr marL="3047924" lvl="4" indent="-440256">
              <a:spcBef>
                <a:spcPts val="0"/>
              </a:spcBef>
              <a:spcAft>
                <a:spcPts val="0"/>
              </a:spcAft>
              <a:buSzPts val="1600"/>
              <a:buChar char="○"/>
              <a:defRPr sz="2133"/>
            </a:lvl5pPr>
            <a:lvl6pPr marL="3657509" lvl="5" indent="-440256">
              <a:spcBef>
                <a:spcPts val="0"/>
              </a:spcBef>
              <a:spcAft>
                <a:spcPts val="0"/>
              </a:spcAft>
              <a:buSzPts val="1600"/>
              <a:buChar char="■"/>
              <a:defRPr sz="2133"/>
            </a:lvl6pPr>
            <a:lvl7pPr marL="4267093" lvl="6" indent="-440256">
              <a:spcBef>
                <a:spcPts val="0"/>
              </a:spcBef>
              <a:spcAft>
                <a:spcPts val="0"/>
              </a:spcAft>
              <a:buSzPts val="1600"/>
              <a:buChar char="●"/>
              <a:defRPr sz="2133"/>
            </a:lvl7pPr>
            <a:lvl8pPr marL="4876678" lvl="7" indent="-440256">
              <a:spcBef>
                <a:spcPts val="0"/>
              </a:spcBef>
              <a:spcAft>
                <a:spcPts val="0"/>
              </a:spcAft>
              <a:buSzPts val="1600"/>
              <a:buChar char="○"/>
              <a:defRPr sz="2133"/>
            </a:lvl8pPr>
            <a:lvl9pPr marL="5486263" lvl="8" indent="-440256">
              <a:spcBef>
                <a:spcPts val="0"/>
              </a:spcBef>
              <a:spcAft>
                <a:spcPts val="0"/>
              </a:spcAft>
              <a:buSzPts val="1600"/>
              <a:buChar char="■"/>
              <a:defRPr sz="2133"/>
            </a:lvl9pPr>
          </a:lstStyle>
          <a:p>
            <a:endParaRPr/>
          </a:p>
        </p:txBody>
      </p:sp>
      <p:sp>
        <p:nvSpPr>
          <p:cNvPr id="31" name="Google Shape;31;p6"/>
          <p:cNvSpPr txBox="1">
            <a:spLocks noGrp="1"/>
          </p:cNvSpPr>
          <p:nvPr>
            <p:ph type="sldNum" idx="12"/>
          </p:nvPr>
        </p:nvSpPr>
        <p:spPr>
          <a:xfrm>
            <a:off x="11307445" y="6231535"/>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ES" smtClean="0"/>
              <a:pPr/>
              <a:t>‹Nº›</a:t>
            </a:fld>
            <a:endParaRPr lang="es-ES"/>
          </a:p>
        </p:txBody>
      </p:sp>
    </p:spTree>
    <p:extLst>
      <p:ext uri="{BB962C8B-B14F-4D97-AF65-F5344CB8AC3E}">
        <p14:creationId xmlns:p14="http://schemas.microsoft.com/office/powerpoint/2010/main" val="3786008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rectangle">
  <p:cSld name="Blank rectangle">
    <p:bg>
      <p:bgPr>
        <a:blipFill>
          <a:blip r:embed="rId2">
            <a:alphaModFix/>
          </a:blip>
          <a:stretch>
            <a:fillRect/>
          </a:stretch>
        </a:blipFill>
        <a:effectLst/>
      </p:bgPr>
    </p:bg>
    <p:spTree>
      <p:nvGrpSpPr>
        <p:cNvPr id="1" name="Shape 50"/>
        <p:cNvGrpSpPr/>
        <p:nvPr/>
      </p:nvGrpSpPr>
      <p:grpSpPr>
        <a:xfrm>
          <a:off x="0" y="0"/>
          <a:ext cx="0" cy="0"/>
          <a:chOff x="0" y="0"/>
          <a:chExt cx="0" cy="0"/>
        </a:xfrm>
      </p:grpSpPr>
      <p:pic>
        <p:nvPicPr>
          <p:cNvPr id="51" name="Google Shape;51;p11" descr="paint_transparent3.png"/>
          <p:cNvPicPr preferRelativeResize="0"/>
          <p:nvPr/>
        </p:nvPicPr>
        <p:blipFill>
          <a:blip r:embed="rId3">
            <a:alphaModFix/>
          </a:blip>
          <a:stretch>
            <a:fillRect/>
          </a:stretch>
        </p:blipFill>
        <p:spPr>
          <a:xfrm>
            <a:off x="0" y="1"/>
            <a:ext cx="12192000" cy="6858004"/>
          </a:xfrm>
          <a:prstGeom prst="rect">
            <a:avLst/>
          </a:prstGeom>
          <a:noFill/>
          <a:ln>
            <a:noFill/>
          </a:ln>
        </p:spPr>
      </p:pic>
      <p:sp>
        <p:nvSpPr>
          <p:cNvPr id="52" name="Google Shape;52;p11"/>
          <p:cNvSpPr txBox="1">
            <a:spLocks noGrp="1"/>
          </p:cNvSpPr>
          <p:nvPr>
            <p:ph type="sldNum" idx="12"/>
          </p:nvPr>
        </p:nvSpPr>
        <p:spPr>
          <a:xfrm>
            <a:off x="5730200" y="5930631"/>
            <a:ext cx="731600" cy="524800"/>
          </a:xfrm>
          <a:prstGeom prst="rect">
            <a:avLst/>
          </a:prstGeom>
        </p:spPr>
        <p:txBody>
          <a:bodyPr spcFirstLastPara="1" wrap="square" lIns="91425" tIns="91425" rIns="91425" bIns="91425" anchor="ctr" anchorCtr="0">
            <a:noAutofit/>
          </a:bodyPr>
          <a:lstStyle>
            <a:lvl1pPr lvl="0" algn="ctr" rtl="0">
              <a:buNone/>
              <a:defRPr>
                <a:solidFill>
                  <a:srgbClr val="999999"/>
                </a:solidFill>
              </a:defRPr>
            </a:lvl1pPr>
            <a:lvl2pPr lvl="1" algn="ctr" rtl="0">
              <a:buNone/>
              <a:defRPr>
                <a:solidFill>
                  <a:srgbClr val="999999"/>
                </a:solidFill>
              </a:defRPr>
            </a:lvl2pPr>
            <a:lvl3pPr lvl="2" algn="ctr" rtl="0">
              <a:buNone/>
              <a:defRPr>
                <a:solidFill>
                  <a:srgbClr val="999999"/>
                </a:solidFill>
              </a:defRPr>
            </a:lvl3pPr>
            <a:lvl4pPr lvl="3" algn="ctr" rtl="0">
              <a:buNone/>
              <a:defRPr>
                <a:solidFill>
                  <a:srgbClr val="999999"/>
                </a:solidFill>
              </a:defRPr>
            </a:lvl4pPr>
            <a:lvl5pPr lvl="4" algn="ctr" rtl="0">
              <a:buNone/>
              <a:defRPr>
                <a:solidFill>
                  <a:srgbClr val="999999"/>
                </a:solidFill>
              </a:defRPr>
            </a:lvl5pPr>
            <a:lvl6pPr lvl="5" algn="ctr" rtl="0">
              <a:buNone/>
              <a:defRPr>
                <a:solidFill>
                  <a:srgbClr val="999999"/>
                </a:solidFill>
              </a:defRPr>
            </a:lvl6pPr>
            <a:lvl7pPr lvl="6" algn="ctr" rtl="0">
              <a:buNone/>
              <a:defRPr>
                <a:solidFill>
                  <a:srgbClr val="999999"/>
                </a:solidFill>
              </a:defRPr>
            </a:lvl7pPr>
            <a:lvl8pPr lvl="7" algn="ctr" rtl="0">
              <a:buNone/>
              <a:defRPr>
                <a:solidFill>
                  <a:srgbClr val="999999"/>
                </a:solidFill>
              </a:defRPr>
            </a:lvl8pPr>
            <a:lvl9pPr lvl="8" algn="ctr" rtl="0">
              <a:buNone/>
              <a:defRPr>
                <a:solidFill>
                  <a:srgbClr val="999999"/>
                </a:solidFill>
              </a:defRPr>
            </a:lvl9pPr>
          </a:lstStyle>
          <a:p>
            <a:fld id="{00000000-1234-1234-1234-123412341234}" type="slidenum">
              <a:rPr lang="es-ES" smtClean="0"/>
              <a:pPr/>
              <a:t>‹Nº›</a:t>
            </a:fld>
            <a:endParaRPr lang="es-ES"/>
          </a:p>
        </p:txBody>
      </p:sp>
    </p:spTree>
    <p:extLst>
      <p:ext uri="{BB962C8B-B14F-4D97-AF65-F5344CB8AC3E}">
        <p14:creationId xmlns:p14="http://schemas.microsoft.com/office/powerpoint/2010/main" val="3991086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340336-F95B-D0E5-A68B-9D100F11FEC1}"/>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FD83F0E-B2C4-1589-BF67-81D444127434}"/>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F5DE8B3-5FBD-330D-EC85-E20E360BCE45}"/>
              </a:ext>
            </a:extLst>
          </p:cNvPr>
          <p:cNvSpPr>
            <a:spLocks noGrp="1"/>
          </p:cNvSpPr>
          <p:nvPr>
            <p:ph type="dt" sz="half" idx="10"/>
          </p:nvPr>
        </p:nvSpPr>
        <p:spPr/>
        <p:txBody>
          <a:bodyPr/>
          <a:lstStyle/>
          <a:p>
            <a:fld id="{BD08AA53-A5EA-464E-AFEC-B345E67B5453}" type="datetimeFigureOut">
              <a:rPr lang="es-ES" smtClean="0"/>
              <a:t>4/2/26</a:t>
            </a:fld>
            <a:endParaRPr lang="es-ES"/>
          </a:p>
        </p:txBody>
      </p:sp>
      <p:sp>
        <p:nvSpPr>
          <p:cNvPr id="5" name="Marcador de pie de página 4">
            <a:extLst>
              <a:ext uri="{FF2B5EF4-FFF2-40B4-BE49-F238E27FC236}">
                <a16:creationId xmlns:a16="http://schemas.microsoft.com/office/drawing/2014/main" id="{0473E772-596B-3452-78A4-E5C0F66A099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C2ADB3C-BA6B-09AF-9E6A-5E5CF3EA58DD}"/>
              </a:ext>
            </a:extLst>
          </p:cNvPr>
          <p:cNvSpPr>
            <a:spLocks noGrp="1"/>
          </p:cNvSpPr>
          <p:nvPr>
            <p:ph type="sldNum" sz="quarter" idx="12"/>
          </p:nvPr>
        </p:nvSpPr>
        <p:spPr/>
        <p:txBody>
          <a:bodyPr/>
          <a:lstStyle/>
          <a:p>
            <a:fld id="{A3AF907C-5676-1340-BDBA-F966AA58FC5C}" type="slidenum">
              <a:rPr lang="es-ES" smtClean="0"/>
              <a:t>‹Nº›</a:t>
            </a:fld>
            <a:endParaRPr lang="es-ES"/>
          </a:p>
        </p:txBody>
      </p:sp>
    </p:spTree>
    <p:extLst>
      <p:ext uri="{BB962C8B-B14F-4D97-AF65-F5344CB8AC3E}">
        <p14:creationId xmlns:p14="http://schemas.microsoft.com/office/powerpoint/2010/main" val="200402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B8893D-D252-0950-FE83-323972872A8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11C962A4-4699-1F84-FE6B-32315C88AC7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E5A1439A-8DF7-03A5-0BD5-AB122CDE4658}"/>
              </a:ext>
            </a:extLst>
          </p:cNvPr>
          <p:cNvSpPr>
            <a:spLocks noGrp="1"/>
          </p:cNvSpPr>
          <p:nvPr>
            <p:ph type="dt" sz="half" idx="10"/>
          </p:nvPr>
        </p:nvSpPr>
        <p:spPr/>
        <p:txBody>
          <a:bodyPr/>
          <a:lstStyle/>
          <a:p>
            <a:fld id="{BD08AA53-A5EA-464E-AFEC-B345E67B5453}" type="datetimeFigureOut">
              <a:rPr lang="es-ES" smtClean="0"/>
              <a:t>4/2/26</a:t>
            </a:fld>
            <a:endParaRPr lang="es-ES"/>
          </a:p>
        </p:txBody>
      </p:sp>
      <p:sp>
        <p:nvSpPr>
          <p:cNvPr id="5" name="Marcador de pie de página 4">
            <a:extLst>
              <a:ext uri="{FF2B5EF4-FFF2-40B4-BE49-F238E27FC236}">
                <a16:creationId xmlns:a16="http://schemas.microsoft.com/office/drawing/2014/main" id="{DD98D273-D531-A776-7FA6-6E6F5AF5BC3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D883D44-4F41-874C-87DF-BB08C6F3BD35}"/>
              </a:ext>
            </a:extLst>
          </p:cNvPr>
          <p:cNvSpPr>
            <a:spLocks noGrp="1"/>
          </p:cNvSpPr>
          <p:nvPr>
            <p:ph type="sldNum" sz="quarter" idx="12"/>
          </p:nvPr>
        </p:nvSpPr>
        <p:spPr/>
        <p:txBody>
          <a:bodyPr/>
          <a:lstStyle/>
          <a:p>
            <a:fld id="{A3AF907C-5676-1340-BDBA-F966AA58FC5C}" type="slidenum">
              <a:rPr lang="es-ES" smtClean="0"/>
              <a:t>‹Nº›</a:t>
            </a:fld>
            <a:endParaRPr lang="es-ES"/>
          </a:p>
        </p:txBody>
      </p:sp>
    </p:spTree>
    <p:extLst>
      <p:ext uri="{BB962C8B-B14F-4D97-AF65-F5344CB8AC3E}">
        <p14:creationId xmlns:p14="http://schemas.microsoft.com/office/powerpoint/2010/main" val="638969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E1006C9-F923-7221-4DF8-8E1CED9BC8D0}"/>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B565C12-22D9-F39F-CBB3-EC0427BD84BF}"/>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E0A4BDBA-3A3A-B451-A283-97258C84E350}"/>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80700749-1499-DB47-0A1F-CEC20D6EA7D9}"/>
              </a:ext>
            </a:extLst>
          </p:cNvPr>
          <p:cNvSpPr>
            <a:spLocks noGrp="1"/>
          </p:cNvSpPr>
          <p:nvPr>
            <p:ph type="dt" sz="half" idx="10"/>
          </p:nvPr>
        </p:nvSpPr>
        <p:spPr/>
        <p:txBody>
          <a:bodyPr/>
          <a:lstStyle/>
          <a:p>
            <a:fld id="{BD08AA53-A5EA-464E-AFEC-B345E67B5453}" type="datetimeFigureOut">
              <a:rPr lang="es-ES" smtClean="0"/>
              <a:t>4/2/26</a:t>
            </a:fld>
            <a:endParaRPr lang="es-ES"/>
          </a:p>
        </p:txBody>
      </p:sp>
      <p:sp>
        <p:nvSpPr>
          <p:cNvPr id="6" name="Marcador de pie de página 5">
            <a:extLst>
              <a:ext uri="{FF2B5EF4-FFF2-40B4-BE49-F238E27FC236}">
                <a16:creationId xmlns:a16="http://schemas.microsoft.com/office/drawing/2014/main" id="{9D678E72-342D-F54A-E512-49974700A3C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BB47E68-A6A0-6DBB-DCC9-F77C5A472ECE}"/>
              </a:ext>
            </a:extLst>
          </p:cNvPr>
          <p:cNvSpPr>
            <a:spLocks noGrp="1"/>
          </p:cNvSpPr>
          <p:nvPr>
            <p:ph type="sldNum" sz="quarter" idx="12"/>
          </p:nvPr>
        </p:nvSpPr>
        <p:spPr/>
        <p:txBody>
          <a:bodyPr/>
          <a:lstStyle/>
          <a:p>
            <a:fld id="{A3AF907C-5676-1340-BDBA-F966AA58FC5C}" type="slidenum">
              <a:rPr lang="es-ES" smtClean="0"/>
              <a:t>‹Nº›</a:t>
            </a:fld>
            <a:endParaRPr lang="es-ES"/>
          </a:p>
        </p:txBody>
      </p:sp>
    </p:spTree>
    <p:extLst>
      <p:ext uri="{BB962C8B-B14F-4D97-AF65-F5344CB8AC3E}">
        <p14:creationId xmlns:p14="http://schemas.microsoft.com/office/powerpoint/2010/main" val="3116740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6FFC3E3-108E-1FCB-A752-25DC84259DB0}"/>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6A889CEB-5C82-386A-2777-75AB5B18F5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20372F84-F7DB-928A-B81E-A568C03FC579}"/>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08DFB30A-2647-E09B-67D1-9405DE6E3CB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32582B6B-7A34-F500-4BC1-B30C19A2B601}"/>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88CE9554-AF3E-710C-EC4A-B5EA52BFEA0D}"/>
              </a:ext>
            </a:extLst>
          </p:cNvPr>
          <p:cNvSpPr>
            <a:spLocks noGrp="1"/>
          </p:cNvSpPr>
          <p:nvPr>
            <p:ph type="dt" sz="half" idx="10"/>
          </p:nvPr>
        </p:nvSpPr>
        <p:spPr/>
        <p:txBody>
          <a:bodyPr/>
          <a:lstStyle/>
          <a:p>
            <a:fld id="{BD08AA53-A5EA-464E-AFEC-B345E67B5453}" type="datetimeFigureOut">
              <a:rPr lang="es-ES" smtClean="0"/>
              <a:t>4/2/26</a:t>
            </a:fld>
            <a:endParaRPr lang="es-ES"/>
          </a:p>
        </p:txBody>
      </p:sp>
      <p:sp>
        <p:nvSpPr>
          <p:cNvPr id="8" name="Marcador de pie de página 7">
            <a:extLst>
              <a:ext uri="{FF2B5EF4-FFF2-40B4-BE49-F238E27FC236}">
                <a16:creationId xmlns:a16="http://schemas.microsoft.com/office/drawing/2014/main" id="{51633779-22F3-9414-C2EF-601F5A1888C1}"/>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6CF91A1A-A2F1-8005-648A-60F72340917E}"/>
              </a:ext>
            </a:extLst>
          </p:cNvPr>
          <p:cNvSpPr>
            <a:spLocks noGrp="1"/>
          </p:cNvSpPr>
          <p:nvPr>
            <p:ph type="sldNum" sz="quarter" idx="12"/>
          </p:nvPr>
        </p:nvSpPr>
        <p:spPr/>
        <p:txBody>
          <a:bodyPr/>
          <a:lstStyle/>
          <a:p>
            <a:fld id="{A3AF907C-5676-1340-BDBA-F966AA58FC5C}" type="slidenum">
              <a:rPr lang="es-ES" smtClean="0"/>
              <a:t>‹Nº›</a:t>
            </a:fld>
            <a:endParaRPr lang="es-ES"/>
          </a:p>
        </p:txBody>
      </p:sp>
    </p:spTree>
    <p:extLst>
      <p:ext uri="{BB962C8B-B14F-4D97-AF65-F5344CB8AC3E}">
        <p14:creationId xmlns:p14="http://schemas.microsoft.com/office/powerpoint/2010/main" val="3617462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C350507-0F43-C135-7F28-3F00BDE00E74}"/>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E2267B13-2505-14C2-2C7A-102E4B290B24}"/>
              </a:ext>
            </a:extLst>
          </p:cNvPr>
          <p:cNvSpPr>
            <a:spLocks noGrp="1"/>
          </p:cNvSpPr>
          <p:nvPr>
            <p:ph type="dt" sz="half" idx="10"/>
          </p:nvPr>
        </p:nvSpPr>
        <p:spPr/>
        <p:txBody>
          <a:bodyPr/>
          <a:lstStyle/>
          <a:p>
            <a:fld id="{BD08AA53-A5EA-464E-AFEC-B345E67B5453}" type="datetimeFigureOut">
              <a:rPr lang="es-ES" smtClean="0"/>
              <a:t>4/2/26</a:t>
            </a:fld>
            <a:endParaRPr lang="es-ES"/>
          </a:p>
        </p:txBody>
      </p:sp>
      <p:sp>
        <p:nvSpPr>
          <p:cNvPr id="4" name="Marcador de pie de página 3">
            <a:extLst>
              <a:ext uri="{FF2B5EF4-FFF2-40B4-BE49-F238E27FC236}">
                <a16:creationId xmlns:a16="http://schemas.microsoft.com/office/drawing/2014/main" id="{19694A61-6844-C0E5-587E-86DE4C22A32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4C8AE6DE-9855-266E-7F2A-4C16154B94A6}"/>
              </a:ext>
            </a:extLst>
          </p:cNvPr>
          <p:cNvSpPr>
            <a:spLocks noGrp="1"/>
          </p:cNvSpPr>
          <p:nvPr>
            <p:ph type="sldNum" sz="quarter" idx="12"/>
          </p:nvPr>
        </p:nvSpPr>
        <p:spPr/>
        <p:txBody>
          <a:bodyPr/>
          <a:lstStyle/>
          <a:p>
            <a:fld id="{A3AF907C-5676-1340-BDBA-F966AA58FC5C}" type="slidenum">
              <a:rPr lang="es-ES" smtClean="0"/>
              <a:t>‹Nº›</a:t>
            </a:fld>
            <a:endParaRPr lang="es-ES"/>
          </a:p>
        </p:txBody>
      </p:sp>
    </p:spTree>
    <p:extLst>
      <p:ext uri="{BB962C8B-B14F-4D97-AF65-F5344CB8AC3E}">
        <p14:creationId xmlns:p14="http://schemas.microsoft.com/office/powerpoint/2010/main" val="29835434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95C1A6BD-2592-587F-29C4-12A78F8E7239}"/>
              </a:ext>
            </a:extLst>
          </p:cNvPr>
          <p:cNvSpPr>
            <a:spLocks noGrp="1"/>
          </p:cNvSpPr>
          <p:nvPr>
            <p:ph type="dt" sz="half" idx="10"/>
          </p:nvPr>
        </p:nvSpPr>
        <p:spPr/>
        <p:txBody>
          <a:bodyPr/>
          <a:lstStyle/>
          <a:p>
            <a:fld id="{BD08AA53-A5EA-464E-AFEC-B345E67B5453}" type="datetimeFigureOut">
              <a:rPr lang="es-ES" smtClean="0"/>
              <a:t>4/2/26</a:t>
            </a:fld>
            <a:endParaRPr lang="es-ES"/>
          </a:p>
        </p:txBody>
      </p:sp>
      <p:sp>
        <p:nvSpPr>
          <p:cNvPr id="3" name="Marcador de pie de página 2">
            <a:extLst>
              <a:ext uri="{FF2B5EF4-FFF2-40B4-BE49-F238E27FC236}">
                <a16:creationId xmlns:a16="http://schemas.microsoft.com/office/drawing/2014/main" id="{FB7F35DD-BBB0-ADE1-625B-4F2B91702145}"/>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1D87CEF9-E025-6DD3-E139-696F61D7C4AE}"/>
              </a:ext>
            </a:extLst>
          </p:cNvPr>
          <p:cNvSpPr>
            <a:spLocks noGrp="1"/>
          </p:cNvSpPr>
          <p:nvPr>
            <p:ph type="sldNum" sz="quarter" idx="12"/>
          </p:nvPr>
        </p:nvSpPr>
        <p:spPr/>
        <p:txBody>
          <a:bodyPr/>
          <a:lstStyle/>
          <a:p>
            <a:fld id="{A3AF907C-5676-1340-BDBA-F966AA58FC5C}" type="slidenum">
              <a:rPr lang="es-ES" smtClean="0"/>
              <a:t>‹Nº›</a:t>
            </a:fld>
            <a:endParaRPr lang="es-ES"/>
          </a:p>
        </p:txBody>
      </p:sp>
    </p:spTree>
    <p:extLst>
      <p:ext uri="{BB962C8B-B14F-4D97-AF65-F5344CB8AC3E}">
        <p14:creationId xmlns:p14="http://schemas.microsoft.com/office/powerpoint/2010/main" val="33980596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305426-B49C-F2DC-36F1-174EA493BF0A}"/>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7D5F49E-832B-52F9-CBE0-F58523E7A1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842AB303-313C-7BA5-9B5A-2ED39FF237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284B013-E3BD-FDEB-72EC-5DA19CE3D25E}"/>
              </a:ext>
            </a:extLst>
          </p:cNvPr>
          <p:cNvSpPr>
            <a:spLocks noGrp="1"/>
          </p:cNvSpPr>
          <p:nvPr>
            <p:ph type="dt" sz="half" idx="10"/>
          </p:nvPr>
        </p:nvSpPr>
        <p:spPr/>
        <p:txBody>
          <a:bodyPr/>
          <a:lstStyle/>
          <a:p>
            <a:fld id="{BD08AA53-A5EA-464E-AFEC-B345E67B5453}" type="datetimeFigureOut">
              <a:rPr lang="es-ES" smtClean="0"/>
              <a:t>4/2/26</a:t>
            </a:fld>
            <a:endParaRPr lang="es-ES"/>
          </a:p>
        </p:txBody>
      </p:sp>
      <p:sp>
        <p:nvSpPr>
          <p:cNvPr id="6" name="Marcador de pie de página 5">
            <a:extLst>
              <a:ext uri="{FF2B5EF4-FFF2-40B4-BE49-F238E27FC236}">
                <a16:creationId xmlns:a16="http://schemas.microsoft.com/office/drawing/2014/main" id="{A7EC3066-D7A6-064D-3336-F2CC7F0D0BB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7E566C7D-1B8D-D537-9905-B58E33F7F47C}"/>
              </a:ext>
            </a:extLst>
          </p:cNvPr>
          <p:cNvSpPr>
            <a:spLocks noGrp="1"/>
          </p:cNvSpPr>
          <p:nvPr>
            <p:ph type="sldNum" sz="quarter" idx="12"/>
          </p:nvPr>
        </p:nvSpPr>
        <p:spPr/>
        <p:txBody>
          <a:bodyPr/>
          <a:lstStyle/>
          <a:p>
            <a:fld id="{A3AF907C-5676-1340-BDBA-F966AA58FC5C}" type="slidenum">
              <a:rPr lang="es-ES" smtClean="0"/>
              <a:t>‹Nº›</a:t>
            </a:fld>
            <a:endParaRPr lang="es-ES"/>
          </a:p>
        </p:txBody>
      </p:sp>
    </p:spTree>
    <p:extLst>
      <p:ext uri="{BB962C8B-B14F-4D97-AF65-F5344CB8AC3E}">
        <p14:creationId xmlns:p14="http://schemas.microsoft.com/office/powerpoint/2010/main" val="35392265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2D8A0DD-4ECF-513C-48EB-B351BC182A3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50C8F5BA-8A33-8C02-6ED8-BACA4913AB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AAA512B5-5552-E896-931F-96AA6A8060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17720FA-92FE-957B-401B-712040963724}"/>
              </a:ext>
            </a:extLst>
          </p:cNvPr>
          <p:cNvSpPr>
            <a:spLocks noGrp="1"/>
          </p:cNvSpPr>
          <p:nvPr>
            <p:ph type="dt" sz="half" idx="10"/>
          </p:nvPr>
        </p:nvSpPr>
        <p:spPr/>
        <p:txBody>
          <a:bodyPr/>
          <a:lstStyle/>
          <a:p>
            <a:fld id="{BD08AA53-A5EA-464E-AFEC-B345E67B5453}" type="datetimeFigureOut">
              <a:rPr lang="es-ES" smtClean="0"/>
              <a:t>4/2/26</a:t>
            </a:fld>
            <a:endParaRPr lang="es-ES"/>
          </a:p>
        </p:txBody>
      </p:sp>
      <p:sp>
        <p:nvSpPr>
          <p:cNvPr id="6" name="Marcador de pie de página 5">
            <a:extLst>
              <a:ext uri="{FF2B5EF4-FFF2-40B4-BE49-F238E27FC236}">
                <a16:creationId xmlns:a16="http://schemas.microsoft.com/office/drawing/2014/main" id="{B227BE28-C4E0-4045-D21D-5C3F5306A5E9}"/>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D66FA7CC-6E73-D56D-978F-25D89C56DA2F}"/>
              </a:ext>
            </a:extLst>
          </p:cNvPr>
          <p:cNvSpPr>
            <a:spLocks noGrp="1"/>
          </p:cNvSpPr>
          <p:nvPr>
            <p:ph type="sldNum" sz="quarter" idx="12"/>
          </p:nvPr>
        </p:nvSpPr>
        <p:spPr/>
        <p:txBody>
          <a:bodyPr/>
          <a:lstStyle/>
          <a:p>
            <a:fld id="{A3AF907C-5676-1340-BDBA-F966AA58FC5C}" type="slidenum">
              <a:rPr lang="es-ES" smtClean="0"/>
              <a:t>‹Nº›</a:t>
            </a:fld>
            <a:endParaRPr lang="es-ES"/>
          </a:p>
        </p:txBody>
      </p:sp>
    </p:spTree>
    <p:extLst>
      <p:ext uri="{BB962C8B-B14F-4D97-AF65-F5344CB8AC3E}">
        <p14:creationId xmlns:p14="http://schemas.microsoft.com/office/powerpoint/2010/main" val="132275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1A6DCB5E-C153-3EF7-B922-9DAD6A53918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30F9558-ADB0-549F-0149-63F48EB9AA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B725293-EBF9-FBBF-B49D-A168D97F09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08AA53-A5EA-464E-AFEC-B345E67B5453}" type="datetimeFigureOut">
              <a:rPr lang="es-ES" smtClean="0"/>
              <a:t>4/2/26</a:t>
            </a:fld>
            <a:endParaRPr lang="es-ES"/>
          </a:p>
        </p:txBody>
      </p:sp>
      <p:sp>
        <p:nvSpPr>
          <p:cNvPr id="5" name="Marcador de pie de página 4">
            <a:extLst>
              <a:ext uri="{FF2B5EF4-FFF2-40B4-BE49-F238E27FC236}">
                <a16:creationId xmlns:a16="http://schemas.microsoft.com/office/drawing/2014/main" id="{16DEA0BA-979E-B133-C9C6-83A3F95F9D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B754EB51-F1D9-DD19-A992-EFDD6D1AA1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AF907C-5676-1340-BDBA-F966AA58FC5C}" type="slidenum">
              <a:rPr lang="es-ES" smtClean="0"/>
              <a:t>‹Nº›</a:t>
            </a:fld>
            <a:endParaRPr lang="es-ES"/>
          </a:p>
        </p:txBody>
      </p:sp>
    </p:spTree>
    <p:extLst>
      <p:ext uri="{BB962C8B-B14F-4D97-AF65-F5344CB8AC3E}">
        <p14:creationId xmlns:p14="http://schemas.microsoft.com/office/powerpoint/2010/main" val="34144587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188CF659-CFFE-4ED8-93A8-0CF98C3A7DE0}"/>
              </a:ext>
            </a:extLst>
          </p:cNvPr>
          <p:cNvSpPr txBox="1"/>
          <p:nvPr/>
        </p:nvSpPr>
        <p:spPr>
          <a:xfrm>
            <a:off x="3207202" y="4925130"/>
            <a:ext cx="8868678" cy="553998"/>
          </a:xfrm>
          <a:prstGeom prst="rect">
            <a:avLst/>
          </a:prstGeom>
          <a:noFill/>
        </p:spPr>
        <p:txBody>
          <a:bodyPr wrap="square" rtlCol="0">
            <a:spAutoFit/>
          </a:bodyPr>
          <a:lstStyle/>
          <a:p>
            <a:r>
              <a:rPr lang="es-ES" sz="3000" dirty="0">
                <a:latin typeface="Georgia" panose="02040502050405020303" pitchFamily="18" charset="0"/>
              </a:rPr>
              <a:t>CATEGORÍA: CEOS por el TALENTO</a:t>
            </a:r>
          </a:p>
        </p:txBody>
      </p:sp>
      <p:pic>
        <p:nvPicPr>
          <p:cNvPr id="3" name="Imagen 2">
            <a:extLst>
              <a:ext uri="{FF2B5EF4-FFF2-40B4-BE49-F238E27FC236}">
                <a16:creationId xmlns:a16="http://schemas.microsoft.com/office/drawing/2014/main" id="{D434BB1A-D57D-C5F7-1EB9-E7AF7B0274AA}"/>
              </a:ext>
            </a:extLst>
          </p:cNvPr>
          <p:cNvPicPr>
            <a:picLocks noChangeAspect="1"/>
          </p:cNvPicPr>
          <p:nvPr/>
        </p:nvPicPr>
        <p:blipFill>
          <a:blip r:embed="rId2"/>
          <a:stretch>
            <a:fillRect/>
          </a:stretch>
        </p:blipFill>
        <p:spPr>
          <a:xfrm>
            <a:off x="4467983" y="1147339"/>
            <a:ext cx="4112346" cy="2881719"/>
          </a:xfrm>
          <a:prstGeom prst="rect">
            <a:avLst/>
          </a:prstGeom>
        </p:spPr>
      </p:pic>
    </p:spTree>
    <p:extLst>
      <p:ext uri="{BB962C8B-B14F-4D97-AF65-F5344CB8AC3E}">
        <p14:creationId xmlns:p14="http://schemas.microsoft.com/office/powerpoint/2010/main" val="23939567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11307445" y="6231535"/>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10</a:t>
            </a:fld>
            <a:endParaRPr/>
          </a:p>
        </p:txBody>
      </p:sp>
      <p:sp>
        <p:nvSpPr>
          <p:cNvPr id="17" name="Google Shape;112;p20">
            <a:extLst>
              <a:ext uri="{FF2B5EF4-FFF2-40B4-BE49-F238E27FC236}">
                <a16:creationId xmlns:a16="http://schemas.microsoft.com/office/drawing/2014/main" id="{9D21813D-EFD8-4B9E-AB08-A30CAD6B09CD}"/>
              </a:ext>
            </a:extLst>
          </p:cNvPr>
          <p:cNvSpPr txBox="1">
            <a:spLocks noGrp="1"/>
          </p:cNvSpPr>
          <p:nvPr>
            <p:ph type="body" idx="1"/>
          </p:nvPr>
        </p:nvSpPr>
        <p:spPr>
          <a:xfrm>
            <a:off x="3892736" y="673882"/>
            <a:ext cx="6965698" cy="1822474"/>
          </a:xfrm>
          <a:prstGeom prst="rect">
            <a:avLst/>
          </a:prstGeom>
        </p:spPr>
        <p:txBody>
          <a:bodyPr spcFirstLastPara="1" vert="horz" wrap="square" lIns="121900" tIns="121900" rIns="121900" bIns="121900" rtlCol="0" anchor="t" anchorCtr="0">
            <a:noAutofit/>
          </a:bodyPr>
          <a:lstStyle/>
          <a:p>
            <a:pPr marL="0" indent="0">
              <a:buNone/>
            </a:pPr>
            <a:r>
              <a:rPr lang="es-ES" b="1" dirty="0"/>
              <a:t>Difusión y resultados</a:t>
            </a:r>
            <a:endParaRPr lang="es-ES" sz="1867" b="1" dirty="0">
              <a:latin typeface="Calibri" panose="020F0502020204030204" pitchFamily="34" charset="0"/>
              <a:ea typeface="Lato" panose="020F0502020204030203" pitchFamily="34" charset="0"/>
              <a:cs typeface="Times New Roman" panose="02020603050405020304" pitchFamily="18" charset="0"/>
            </a:endParaRPr>
          </a:p>
        </p:txBody>
      </p:sp>
      <p:sp>
        <p:nvSpPr>
          <p:cNvPr id="19" name="CuadroTexto 18">
            <a:extLst>
              <a:ext uri="{FF2B5EF4-FFF2-40B4-BE49-F238E27FC236}">
                <a16:creationId xmlns:a16="http://schemas.microsoft.com/office/drawing/2014/main" id="{CF67F106-95CD-4940-89A8-2FC8C5EB20B7}"/>
              </a:ext>
            </a:extLst>
          </p:cNvPr>
          <p:cNvSpPr txBox="1"/>
          <p:nvPr/>
        </p:nvSpPr>
        <p:spPr>
          <a:xfrm>
            <a:off x="3892736" y="1406486"/>
            <a:ext cx="7662354" cy="5224507"/>
          </a:xfrm>
          <a:prstGeom prst="rect">
            <a:avLst/>
          </a:prstGeom>
          <a:solidFill>
            <a:schemeClr val="bg1"/>
          </a:solidFill>
        </p:spPr>
        <p:txBody>
          <a:bodyPr wrap="square">
            <a:spAutoFit/>
          </a:bodyPr>
          <a:lstStyle/>
          <a:p>
            <a:pPr>
              <a:lnSpc>
                <a:spcPct val="150000"/>
              </a:lnSpc>
            </a:pPr>
            <a:r>
              <a:rPr lang="es-ES" sz="1600" dirty="0"/>
              <a:t>Se valoran los niveles de participación en acciones, resultados en las propias acciones o cambios puestos en marcha, el impacto social de las medidas impulsadas por el líder, el nivel de bienestar integral y felicidad de la compañía y, en consecuencia, la mejora de los niveles de productividad. </a:t>
            </a:r>
          </a:p>
          <a:p>
            <a:pPr>
              <a:lnSpc>
                <a:spcPct val="150000"/>
              </a:lnSpc>
            </a:pPr>
            <a:endParaRPr lang="es-ES" sz="1600" dirty="0"/>
          </a:p>
          <a:p>
            <a:pPr>
              <a:lnSpc>
                <a:spcPct val="150000"/>
              </a:lnSpc>
            </a:pPr>
            <a:r>
              <a:rPr lang="es-ES" sz="1600" dirty="0"/>
              <a:t>Se deberán describir los medios utilizados para la divulgación y socialización de la práctica, ya sea a nivel interno o externo de la organización. </a:t>
            </a:r>
          </a:p>
          <a:p>
            <a:pPr>
              <a:lnSpc>
                <a:spcPct val="150000"/>
              </a:lnSpc>
            </a:pPr>
            <a:endParaRPr lang="es-ES" sz="1600" dirty="0"/>
          </a:p>
          <a:p>
            <a:pPr>
              <a:lnSpc>
                <a:spcPct val="150000"/>
              </a:lnSpc>
            </a:pPr>
            <a:r>
              <a:rPr lang="es-ES" sz="1600" dirty="0"/>
              <a:t>Enlaces y listados de archivos adjuntos al presente formulario, información complementaria a la candidatura. </a:t>
            </a:r>
          </a:p>
          <a:p>
            <a:pPr>
              <a:lnSpc>
                <a:spcPct val="150000"/>
              </a:lnSpc>
            </a:pPr>
            <a:endParaRPr lang="es-ES" sz="1600" dirty="0"/>
          </a:p>
          <a:p>
            <a:pPr>
              <a:lnSpc>
                <a:spcPct val="150000"/>
              </a:lnSpc>
            </a:pPr>
            <a:r>
              <a:rPr lang="es-ES" sz="1600" dirty="0"/>
              <a:t>Pueden incluirse, si los hay, los sitios webs donde puede encontrarse más información y documentación, videos, así como los reconocimientos y difusión que se haya hecho de la misma.</a:t>
            </a:r>
            <a:endParaRPr lang="es-ES"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CuadroTexto 6">
            <a:extLst>
              <a:ext uri="{FF2B5EF4-FFF2-40B4-BE49-F238E27FC236}">
                <a16:creationId xmlns:a16="http://schemas.microsoft.com/office/drawing/2014/main" id="{457454DF-D0E7-40B2-B6A6-DB03F1BF277F}"/>
              </a:ext>
            </a:extLst>
          </p:cNvPr>
          <p:cNvSpPr txBox="1"/>
          <p:nvPr/>
        </p:nvSpPr>
        <p:spPr>
          <a:xfrm>
            <a:off x="11307445" y="92521"/>
            <a:ext cx="884555" cy="707886"/>
          </a:xfrm>
          <a:prstGeom prst="rect">
            <a:avLst/>
          </a:prstGeom>
          <a:noFill/>
        </p:spPr>
        <p:txBody>
          <a:bodyPr wrap="square" rtlCol="0">
            <a:spAutoFit/>
          </a:bodyPr>
          <a:lstStyle/>
          <a:p>
            <a:r>
              <a:rPr lang="es-ES" sz="4000" dirty="0"/>
              <a:t>1</a:t>
            </a:r>
          </a:p>
        </p:txBody>
      </p:sp>
      <p:sp>
        <p:nvSpPr>
          <p:cNvPr id="2" name="CuadroTexto 1">
            <a:extLst>
              <a:ext uri="{FF2B5EF4-FFF2-40B4-BE49-F238E27FC236}">
                <a16:creationId xmlns:a16="http://schemas.microsoft.com/office/drawing/2014/main" id="{30809B78-549E-4D00-E426-525DE09C25A2}"/>
              </a:ext>
            </a:extLst>
          </p:cNvPr>
          <p:cNvSpPr txBox="1"/>
          <p:nvPr/>
        </p:nvSpPr>
        <p:spPr>
          <a:xfrm>
            <a:off x="545470" y="3082567"/>
            <a:ext cx="2709794" cy="1117935"/>
          </a:xfrm>
          <a:prstGeom prst="rect">
            <a:avLst/>
          </a:prstGeom>
          <a:solidFill>
            <a:schemeClr val="bg1"/>
          </a:solidFill>
        </p:spPr>
        <p:txBody>
          <a:bodyPr wrap="square" rtlCol="0">
            <a:spAutoFit/>
          </a:bodyPr>
          <a:lstStyle/>
          <a:p>
            <a:r>
              <a:rPr lang="es-ES" sz="1333"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333" b="1" dirty="0">
                <a:latin typeface="Lato" panose="020F0502020204030203" pitchFamily="34" charset="0"/>
                <a:ea typeface="Lato" panose="020F0502020204030203" pitchFamily="34" charset="0"/>
                <a:cs typeface="Lato" panose="020F0502020204030203" pitchFamily="34" charset="0"/>
              </a:rPr>
              <a:t>Cargo Actual</a:t>
            </a: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p:txBody>
      </p:sp>
      <p:sp>
        <p:nvSpPr>
          <p:cNvPr id="3" name="Elipse 2">
            <a:extLst>
              <a:ext uri="{FF2B5EF4-FFF2-40B4-BE49-F238E27FC236}">
                <a16:creationId xmlns:a16="http://schemas.microsoft.com/office/drawing/2014/main" id="{BCE765EC-AB77-49BB-C5C2-2C89669B03FD}"/>
              </a:ext>
            </a:extLst>
          </p:cNvPr>
          <p:cNvSpPr/>
          <p:nvPr/>
        </p:nvSpPr>
        <p:spPr>
          <a:xfrm>
            <a:off x="636910" y="652106"/>
            <a:ext cx="2240280" cy="22402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Fotografía del candidato válida para utilizar en la difusión</a:t>
            </a:r>
          </a:p>
        </p:txBody>
      </p:sp>
    </p:spTree>
    <p:extLst>
      <p:ext uri="{BB962C8B-B14F-4D97-AF65-F5344CB8AC3E}">
        <p14:creationId xmlns:p14="http://schemas.microsoft.com/office/powerpoint/2010/main" val="37704964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06"/>
        <p:cNvGrpSpPr/>
        <p:nvPr/>
      </p:nvGrpSpPr>
      <p:grpSpPr>
        <a:xfrm>
          <a:off x="0" y="0"/>
          <a:ext cx="0" cy="0"/>
          <a:chOff x="0" y="0"/>
          <a:chExt cx="0" cy="0"/>
        </a:xfrm>
      </p:grpSpPr>
      <p:sp>
        <p:nvSpPr>
          <p:cNvPr id="17" name="CuadroTexto 16">
            <a:extLst>
              <a:ext uri="{FF2B5EF4-FFF2-40B4-BE49-F238E27FC236}">
                <a16:creationId xmlns:a16="http://schemas.microsoft.com/office/drawing/2014/main" id="{CAAC39C2-1946-407D-A1D5-7D9D32730786}"/>
              </a:ext>
            </a:extLst>
          </p:cNvPr>
          <p:cNvSpPr txBox="1"/>
          <p:nvPr/>
        </p:nvSpPr>
        <p:spPr>
          <a:xfrm>
            <a:off x="3906774" y="2844224"/>
            <a:ext cx="6094476" cy="1169551"/>
          </a:xfrm>
          <a:prstGeom prst="rect">
            <a:avLst/>
          </a:prstGeom>
          <a:noFill/>
        </p:spPr>
        <p:txBody>
          <a:bodyPr wrap="square">
            <a:spAutoFit/>
          </a:bodyPr>
          <a:lstStyle/>
          <a:p>
            <a:r>
              <a:rPr lang="en" sz="70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¡GRACIAS!</a:t>
            </a:r>
            <a:endParaRPr lang="es-ES" sz="70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4"/>
          <p:cNvSpPr txBox="1">
            <a:spLocks noGrp="1"/>
          </p:cNvSpPr>
          <p:nvPr>
            <p:ph type="title"/>
          </p:nvPr>
        </p:nvSpPr>
        <p:spPr>
          <a:xfrm>
            <a:off x="755905" y="561079"/>
            <a:ext cx="7349065" cy="1143200"/>
          </a:xfrm>
          <a:prstGeom prst="rect">
            <a:avLst/>
          </a:prstGeom>
        </p:spPr>
        <p:txBody>
          <a:bodyPr spcFirstLastPara="1" vert="horz" wrap="square" lIns="121900" tIns="121900" rIns="121900" bIns="121900" rtlCol="0" anchor="b" anchorCtr="0">
            <a:noAutofit/>
          </a:bodyPr>
          <a:lstStyle/>
          <a:p>
            <a:r>
              <a:rPr lang="en" dirty="0"/>
              <a:t>CEO por el talento</a:t>
            </a:r>
            <a:endParaRPr dirty="0"/>
          </a:p>
        </p:txBody>
      </p:sp>
      <p:sp>
        <p:nvSpPr>
          <p:cNvPr id="66" name="Google Shape;66;p14"/>
          <p:cNvSpPr txBox="1">
            <a:spLocks noGrp="1"/>
          </p:cNvSpPr>
          <p:nvPr>
            <p:ph type="body" idx="2"/>
          </p:nvPr>
        </p:nvSpPr>
        <p:spPr>
          <a:xfrm>
            <a:off x="815377" y="3279999"/>
            <a:ext cx="7782067" cy="3517200"/>
          </a:xfrm>
          <a:prstGeom prst="rect">
            <a:avLst/>
          </a:prstGeom>
        </p:spPr>
        <p:txBody>
          <a:bodyPr spcFirstLastPara="1" vert="horz" wrap="square" lIns="121900" tIns="121900" rIns="121900" bIns="121900" rtlCol="0" anchor="t" anchorCtr="0">
            <a:noAutofit/>
          </a:bodyPr>
          <a:lstStyle/>
          <a:p>
            <a:pPr marL="0" indent="0">
              <a:buNone/>
            </a:pPr>
            <a:r>
              <a:rPr lang="es-ES" sz="1600" b="1" dirty="0"/>
              <a:t>¿QUÉ VALORAMOS?</a:t>
            </a:r>
            <a:br>
              <a:rPr lang="es-ES" sz="1600" b="1" dirty="0"/>
            </a:br>
            <a:endParaRPr sz="1600" dirty="0"/>
          </a:p>
          <a:p>
            <a:pPr marL="0">
              <a:spcBef>
                <a:spcPts val="0"/>
              </a:spcBef>
              <a:buFont typeface="+mj-lt"/>
              <a:buAutoNum type="arabicPeriod"/>
            </a:pPr>
            <a:r>
              <a:rPr lang="es-ES" sz="1467" dirty="0">
                <a:solidFill>
                  <a:srgbClr val="3B3F44"/>
                </a:solidFill>
                <a:latin typeface="Lato" panose="020F0502020204030203" pitchFamily="34" charset="0"/>
                <a:ea typeface="Lato" panose="020F0502020204030203" pitchFamily="34" charset="0"/>
                <a:cs typeface="Lato" panose="020F0502020204030203" pitchFamily="34" charset="0"/>
              </a:rPr>
              <a:t>La consistencia del candidato propuesto: coherencia entre las palabras y acciones que conforman la marca personal del directivo, así como la capacidad para inspirar y promover cambios reales y positivos en su entorno profesional.</a:t>
            </a:r>
          </a:p>
          <a:p>
            <a:pPr marL="0">
              <a:spcBef>
                <a:spcPts val="0"/>
              </a:spcBef>
              <a:buFont typeface="+mj-lt"/>
              <a:buAutoNum type="arabicPeriod"/>
            </a:pPr>
            <a:r>
              <a:rPr lang="es-ES" sz="1467" dirty="0">
                <a:solidFill>
                  <a:srgbClr val="3B3F44"/>
                </a:solidFill>
                <a:latin typeface="Lato" panose="020F0502020204030203" pitchFamily="34" charset="0"/>
                <a:ea typeface="Lato" panose="020F0502020204030203" pitchFamily="34" charset="0"/>
                <a:cs typeface="Lato" panose="020F0502020204030203" pitchFamily="34" charset="0"/>
              </a:rPr>
              <a:t>Trayectoria.</a:t>
            </a:r>
          </a:p>
          <a:p>
            <a:pPr marL="0">
              <a:spcBef>
                <a:spcPts val="0"/>
              </a:spcBef>
              <a:buFont typeface="+mj-lt"/>
              <a:buAutoNum type="arabicPeriod"/>
            </a:pPr>
            <a:r>
              <a:rPr lang="es-ES" sz="1467" dirty="0">
                <a:solidFill>
                  <a:srgbClr val="3B3F44"/>
                </a:solidFill>
                <a:latin typeface="Lato" panose="020F0502020204030203" pitchFamily="34" charset="0"/>
                <a:ea typeface="Lato" panose="020F0502020204030203" pitchFamily="34" charset="0"/>
                <a:cs typeface="Lato" panose="020F0502020204030203" pitchFamily="34" charset="0"/>
              </a:rPr>
              <a:t>Compromiso de la alta dirección.</a:t>
            </a:r>
          </a:p>
          <a:p>
            <a:pPr marL="0">
              <a:spcBef>
                <a:spcPts val="0"/>
              </a:spcBef>
              <a:buFont typeface="+mj-lt"/>
              <a:buAutoNum type="arabicPeriod"/>
            </a:pPr>
            <a:r>
              <a:rPr lang="es-ES" sz="1467" dirty="0">
                <a:solidFill>
                  <a:srgbClr val="3B3F44"/>
                </a:solidFill>
                <a:latin typeface="Lato" panose="020F0502020204030203" pitchFamily="34" charset="0"/>
                <a:ea typeface="Lato" panose="020F0502020204030203" pitchFamily="34" charset="0"/>
                <a:cs typeface="Lato" panose="020F0502020204030203" pitchFamily="34" charset="0"/>
              </a:rPr>
              <a:t>Integración de los valores del nuevo liderazgo en la estrategia de la compañía</a:t>
            </a:r>
          </a:p>
          <a:p>
            <a:pPr marL="0">
              <a:spcBef>
                <a:spcPts val="0"/>
              </a:spcBef>
              <a:buFont typeface="+mj-lt"/>
              <a:buAutoNum type="arabicPeriod"/>
            </a:pPr>
            <a:r>
              <a:rPr lang="es-ES" sz="1467" dirty="0">
                <a:solidFill>
                  <a:srgbClr val="3B3F44"/>
                </a:solidFill>
                <a:latin typeface="Lato" panose="020F0502020204030203" pitchFamily="34" charset="0"/>
                <a:ea typeface="Lato" panose="020F0502020204030203" pitchFamily="34" charset="0"/>
                <a:cs typeface="Lato" panose="020F0502020204030203" pitchFamily="34" charset="0"/>
              </a:rPr>
              <a:t>Descripción de las acciones llevadas a cabo.</a:t>
            </a:r>
          </a:p>
          <a:p>
            <a:pPr marL="0">
              <a:spcBef>
                <a:spcPts val="0"/>
              </a:spcBef>
              <a:buFont typeface="+mj-lt"/>
              <a:buAutoNum type="arabicPeriod"/>
            </a:pPr>
            <a:r>
              <a:rPr lang="es-ES" sz="1467" dirty="0">
                <a:solidFill>
                  <a:srgbClr val="3B3F44"/>
                </a:solidFill>
                <a:latin typeface="Lato" panose="020F0502020204030203" pitchFamily="34" charset="0"/>
                <a:ea typeface="Lato" panose="020F0502020204030203" pitchFamily="34" charset="0"/>
                <a:cs typeface="Lato" panose="020F0502020204030203" pitchFamily="34" charset="0"/>
              </a:rPr>
              <a:t>Difusión y resultados.</a:t>
            </a:r>
          </a:p>
          <a:p>
            <a:pPr marL="0" indent="0">
              <a:buClr>
                <a:schemeClr val="dk1"/>
              </a:buClr>
              <a:buSzPts val="1100"/>
              <a:buNone/>
            </a:pPr>
            <a:endParaRPr sz="1600" b="1" dirty="0"/>
          </a:p>
        </p:txBody>
      </p:sp>
      <p:sp>
        <p:nvSpPr>
          <p:cNvPr id="69" name="Google Shape;69;p14"/>
          <p:cNvSpPr txBox="1">
            <a:spLocks noGrp="1"/>
          </p:cNvSpPr>
          <p:nvPr>
            <p:ph type="sldNum" idx="12"/>
          </p:nvPr>
        </p:nvSpPr>
        <p:spPr>
          <a:xfrm>
            <a:off x="11307445" y="6231535"/>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2</a:t>
            </a:fld>
            <a:endParaRPr/>
          </a:p>
        </p:txBody>
      </p:sp>
      <p:graphicFrame>
        <p:nvGraphicFramePr>
          <p:cNvPr id="2" name="Tabla 1">
            <a:extLst>
              <a:ext uri="{FF2B5EF4-FFF2-40B4-BE49-F238E27FC236}">
                <a16:creationId xmlns:a16="http://schemas.microsoft.com/office/drawing/2014/main" id="{363CEF5A-6E29-4961-BB5A-8AE322411CCF}"/>
              </a:ext>
            </a:extLst>
          </p:cNvPr>
          <p:cNvGraphicFramePr>
            <a:graphicFrameLocks noGrp="1"/>
          </p:cNvGraphicFramePr>
          <p:nvPr>
            <p:extLst>
              <p:ext uri="{D42A27DB-BD31-4B8C-83A1-F6EECF244321}">
                <p14:modId xmlns:p14="http://schemas.microsoft.com/office/powerpoint/2010/main" val="1995254618"/>
              </p:ext>
            </p:extLst>
          </p:nvPr>
        </p:nvGraphicFramePr>
        <p:xfrm>
          <a:off x="755903" y="3493427"/>
          <a:ext cx="7349067" cy="365760"/>
        </p:xfrm>
        <a:graphic>
          <a:graphicData uri="http://schemas.openxmlformats.org/drawingml/2006/table">
            <a:tbl>
              <a:tblPr/>
              <a:tblGrid>
                <a:gridCol w="33867">
                  <a:extLst>
                    <a:ext uri="{9D8B030D-6E8A-4147-A177-3AD203B41FA5}">
                      <a16:colId xmlns:a16="http://schemas.microsoft.com/office/drawing/2014/main" val="2439385040"/>
                    </a:ext>
                  </a:extLst>
                </a:gridCol>
                <a:gridCol w="7315200">
                  <a:extLst>
                    <a:ext uri="{9D8B030D-6E8A-4147-A177-3AD203B41FA5}">
                      <a16:colId xmlns:a16="http://schemas.microsoft.com/office/drawing/2014/main" val="1175733153"/>
                    </a:ext>
                  </a:extLst>
                </a:gridCol>
              </a:tblGrid>
              <a:tr h="365760">
                <a:tc>
                  <a:txBody>
                    <a:bodyPr/>
                    <a:lstStyle/>
                    <a:p>
                      <a:endParaRPr lang="es-ES" sz="2400">
                        <a:effectLst/>
                      </a:endParaRPr>
                    </a:p>
                  </a:txBody>
                  <a:tcPr marL="0" marR="0" marT="0" marB="0" anchor="ctr">
                    <a:lnL>
                      <a:noFill/>
                    </a:lnL>
                    <a:lnR>
                      <a:noFill/>
                    </a:lnR>
                    <a:lnT>
                      <a:noFill/>
                    </a:lnT>
                    <a:lnB>
                      <a:noFill/>
                    </a:lnB>
                    <a:solidFill>
                      <a:srgbClr val="FFCC02"/>
                    </a:solidFill>
                  </a:tcPr>
                </a:tc>
                <a:tc>
                  <a:txBody>
                    <a:bodyPr/>
                    <a:lstStyle/>
                    <a:p>
                      <a:pPr marL="0" marR="0" algn="l">
                        <a:spcBef>
                          <a:spcPts val="0"/>
                        </a:spcBef>
                        <a:spcAft>
                          <a:spcPts val="0"/>
                        </a:spcAft>
                        <a:buFont typeface="+mj-lt"/>
                        <a:buAutoNum type="arabicPeriod"/>
                      </a:pPr>
                      <a:endParaRPr lang="es-ES" sz="2400" dirty="0">
                        <a:solidFill>
                          <a:srgbClr val="3B3F44"/>
                        </a:solidFill>
                        <a:effectLst/>
                        <a:latin typeface="Georgia" panose="02040502050405020303" pitchFamily="18" charset="0"/>
                      </a:endParaRPr>
                    </a:p>
                  </a:txBody>
                  <a:tcPr marL="0" marR="0" marT="0" marB="0">
                    <a:lnL>
                      <a:noFill/>
                    </a:lnL>
                    <a:lnR>
                      <a:noFill/>
                    </a:lnR>
                    <a:lnT>
                      <a:noFill/>
                    </a:lnT>
                    <a:lnB>
                      <a:noFill/>
                    </a:lnB>
                  </a:tcPr>
                </a:tc>
                <a:extLst>
                  <a:ext uri="{0D108BD9-81ED-4DB2-BD59-A6C34878D82A}">
                    <a16:rowId xmlns:a16="http://schemas.microsoft.com/office/drawing/2014/main" val="3671345498"/>
                  </a:ext>
                </a:extLst>
              </a:tr>
            </a:tbl>
          </a:graphicData>
        </a:graphic>
      </p:graphicFrame>
      <p:sp>
        <p:nvSpPr>
          <p:cNvPr id="3" name="Google Shape;67;p14">
            <a:extLst>
              <a:ext uri="{FF2B5EF4-FFF2-40B4-BE49-F238E27FC236}">
                <a16:creationId xmlns:a16="http://schemas.microsoft.com/office/drawing/2014/main" id="{7BC65F47-BDBF-C1D9-8603-A4B1B4F0FA97}"/>
              </a:ext>
            </a:extLst>
          </p:cNvPr>
          <p:cNvSpPr txBox="1">
            <a:spLocks noGrp="1"/>
          </p:cNvSpPr>
          <p:nvPr>
            <p:ph type="body" idx="1"/>
          </p:nvPr>
        </p:nvSpPr>
        <p:spPr>
          <a:xfrm>
            <a:off x="815377" y="1605973"/>
            <a:ext cx="7642823" cy="3517200"/>
          </a:xfrm>
          <a:prstGeom prst="rect">
            <a:avLst/>
          </a:prstGeom>
        </p:spPr>
        <p:txBody>
          <a:bodyPr spcFirstLastPara="1" vert="horz" wrap="square" lIns="121900" tIns="121900" rIns="121900" bIns="121900" rtlCol="0" anchor="t" anchorCtr="0">
            <a:noAutofit/>
          </a:bodyPr>
          <a:lstStyle/>
          <a:p>
            <a:pPr marL="0" indent="0">
              <a:buClr>
                <a:schemeClr val="dk1"/>
              </a:buClr>
              <a:buSzPts val="1100"/>
              <a:buNone/>
            </a:pPr>
            <a:r>
              <a:rPr lang="es-ES" sz="1867" b="1" dirty="0">
                <a:latin typeface="Open Sans" panose="020B0606030504020204" pitchFamily="34" charset="0"/>
                <a:ea typeface="Open Sans" panose="020B0606030504020204" pitchFamily="34" charset="0"/>
                <a:cs typeface="Open Sans" panose="020B0606030504020204" pitchFamily="34" charset="0"/>
              </a:rPr>
              <a:t>Son todos aquellos </a:t>
            </a:r>
            <a:r>
              <a:rPr lang="es-ES" sz="1867" b="1" dirty="0" err="1">
                <a:latin typeface="Open Sans" panose="020B0606030504020204" pitchFamily="34" charset="0"/>
                <a:ea typeface="Open Sans" panose="020B0606030504020204" pitchFamily="34" charset="0"/>
                <a:cs typeface="Open Sans" panose="020B0606030504020204" pitchFamily="34" charset="0"/>
              </a:rPr>
              <a:t>CEOs</a:t>
            </a:r>
            <a:r>
              <a:rPr lang="es-ES" sz="1867" b="1" dirty="0">
                <a:latin typeface="Open Sans" panose="020B0606030504020204" pitchFamily="34" charset="0"/>
                <a:ea typeface="Open Sans" panose="020B0606030504020204" pitchFamily="34" charset="0"/>
                <a:cs typeface="Open Sans" panose="020B0606030504020204" pitchFamily="34" charset="0"/>
              </a:rPr>
              <a:t> que, a través del ejercicio de su liderazgo apuestan por las personas como el activo más importante de la compañía: crecen haciendo crecer, atraen talento, fomentan el talento interno, practican la escucha activa e impulsan organizaciones líquidas.</a:t>
            </a:r>
            <a:endParaRPr sz="1867" dirty="0">
              <a:latin typeface="Open Sans" panose="020B0606030504020204" pitchFamily="34" charset="0"/>
              <a:ea typeface="Open Sans" panose="020B0606030504020204" pitchFamily="34" charset="0"/>
              <a:cs typeface="Open Sans" panose="020B0606030504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4"/>
          <p:cNvSpPr txBox="1">
            <a:spLocks noGrp="1"/>
          </p:cNvSpPr>
          <p:nvPr>
            <p:ph type="title"/>
          </p:nvPr>
        </p:nvSpPr>
        <p:spPr>
          <a:xfrm>
            <a:off x="669071" y="452656"/>
            <a:ext cx="7349065" cy="1143200"/>
          </a:xfrm>
          <a:prstGeom prst="rect">
            <a:avLst/>
          </a:prstGeom>
        </p:spPr>
        <p:txBody>
          <a:bodyPr spcFirstLastPara="1" vert="horz" wrap="square" lIns="121900" tIns="121900" rIns="121900" bIns="121900" rtlCol="0" anchor="b" anchorCtr="0">
            <a:noAutofit/>
          </a:bodyPr>
          <a:lstStyle/>
          <a:p>
            <a:r>
              <a:rPr lang="en" dirty="0"/>
              <a:t>Sistema de puntuación</a:t>
            </a:r>
            <a:endParaRPr dirty="0"/>
          </a:p>
        </p:txBody>
      </p:sp>
      <p:sp>
        <p:nvSpPr>
          <p:cNvPr id="66" name="Google Shape;66;p14"/>
          <p:cNvSpPr txBox="1">
            <a:spLocks noGrp="1"/>
          </p:cNvSpPr>
          <p:nvPr>
            <p:ph type="body" idx="2"/>
          </p:nvPr>
        </p:nvSpPr>
        <p:spPr>
          <a:xfrm>
            <a:off x="815377" y="2692065"/>
            <a:ext cx="8575511" cy="3517200"/>
          </a:xfrm>
          <a:prstGeom prst="rect">
            <a:avLst/>
          </a:prstGeom>
        </p:spPr>
        <p:txBody>
          <a:bodyPr spcFirstLastPara="1" vert="horz" wrap="square" lIns="121900" tIns="121900" rIns="121900" bIns="121900" rtlCol="0" anchor="t" anchorCtr="0">
            <a:noAutofit/>
          </a:bodyPr>
          <a:lstStyle/>
          <a:p>
            <a:pPr marL="0" indent="0">
              <a:lnSpc>
                <a:spcPct val="150000"/>
              </a:lnSpc>
              <a:spcBef>
                <a:spcPts val="0"/>
              </a:spcBef>
              <a:buNone/>
            </a:pPr>
            <a:r>
              <a:rPr lang="es-ES" sz="1600" dirty="0">
                <a:latin typeface="Open Sans" panose="020B0606030504020204" pitchFamily="34" charset="0"/>
                <a:ea typeface="Open Sans" panose="020B0606030504020204" pitchFamily="34" charset="0"/>
                <a:cs typeface="Open Sans" panose="020B0606030504020204" pitchFamily="34" charset="0"/>
              </a:rPr>
              <a:t>• </a:t>
            </a:r>
            <a:r>
              <a:rPr lang="es-ES" sz="1400" dirty="0">
                <a:latin typeface="Open Sans" panose="020B0606030504020204" pitchFamily="34" charset="0"/>
                <a:ea typeface="Open Sans" panose="020B0606030504020204" pitchFamily="34" charset="0"/>
                <a:cs typeface="Open Sans" panose="020B0606030504020204" pitchFamily="34" charset="0"/>
              </a:rPr>
              <a:t>COMPROMISO DEL LÍDER: 35% (apartados 1 y 2 del formulario). </a:t>
            </a:r>
          </a:p>
          <a:p>
            <a:pPr marL="0" indent="0">
              <a:lnSpc>
                <a:spcPct val="150000"/>
              </a:lnSpc>
              <a:spcBef>
                <a:spcPts val="0"/>
              </a:spcBef>
              <a:buNone/>
            </a:pPr>
            <a:r>
              <a:rPr lang="es-ES" sz="1400" dirty="0">
                <a:latin typeface="Open Sans" panose="020B0606030504020204" pitchFamily="34" charset="0"/>
                <a:ea typeface="Open Sans" panose="020B0606030504020204" pitchFamily="34" charset="0"/>
                <a:cs typeface="Open Sans" panose="020B0606030504020204" pitchFamily="34" charset="0"/>
              </a:rPr>
              <a:t>• RESULTADOS EN LA ORGANIZACIÓN: 25% (apartados 3, 4 y 5 del formulario). </a:t>
            </a:r>
          </a:p>
          <a:p>
            <a:pPr marL="0" indent="0">
              <a:lnSpc>
                <a:spcPct val="150000"/>
              </a:lnSpc>
              <a:spcBef>
                <a:spcPts val="0"/>
              </a:spcBef>
              <a:buNone/>
            </a:pPr>
            <a:r>
              <a:rPr lang="es-ES" sz="1400" dirty="0">
                <a:latin typeface="Open Sans" panose="020B0606030504020204" pitchFamily="34" charset="0"/>
                <a:ea typeface="Open Sans" panose="020B0606030504020204" pitchFamily="34" charset="0"/>
                <a:cs typeface="Open Sans" panose="020B0606030504020204" pitchFamily="34" charset="0"/>
              </a:rPr>
              <a:t>• DIVULGACIÓN: 15% (apartado 5 del formulario). </a:t>
            </a:r>
          </a:p>
          <a:p>
            <a:pPr marL="0" indent="0">
              <a:lnSpc>
                <a:spcPct val="150000"/>
              </a:lnSpc>
              <a:spcBef>
                <a:spcPts val="0"/>
              </a:spcBef>
              <a:buNone/>
            </a:pPr>
            <a:r>
              <a:rPr lang="es-ES" sz="1400" dirty="0">
                <a:latin typeface="Open Sans" panose="020B0606030504020204" pitchFamily="34" charset="0"/>
                <a:ea typeface="Open Sans" panose="020B0606030504020204" pitchFamily="34" charset="0"/>
                <a:cs typeface="Open Sans" panose="020B0606030504020204" pitchFamily="34" charset="0"/>
              </a:rPr>
              <a:t>• IMPACTO EN LA SOCIEDAD: 25% (apartado 4 del formulario).</a:t>
            </a:r>
          </a:p>
          <a:p>
            <a:pPr marL="0" indent="0">
              <a:lnSpc>
                <a:spcPct val="150000"/>
              </a:lnSpc>
              <a:spcBef>
                <a:spcPts val="0"/>
              </a:spcBef>
              <a:buNone/>
            </a:pPr>
            <a:endParaRPr lang="es-ES" sz="140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50000"/>
              </a:lnSpc>
              <a:spcBef>
                <a:spcPts val="0"/>
              </a:spcBef>
              <a:buNone/>
            </a:pPr>
            <a:r>
              <a:rPr lang="es-ES" sz="1400" dirty="0">
                <a:latin typeface="Open Sans" panose="020B0606030504020204" pitchFamily="34" charset="0"/>
                <a:ea typeface="Open Sans" panose="020B0606030504020204" pitchFamily="34" charset="0"/>
                <a:cs typeface="Open Sans" panose="020B0606030504020204" pitchFamily="34" charset="0"/>
              </a:rPr>
              <a:t>La valoración de cada uno de los criterios anteriores se realizará en base al nivel de evidencia: </a:t>
            </a:r>
          </a:p>
          <a:p>
            <a:pPr marL="0" indent="0">
              <a:lnSpc>
                <a:spcPct val="150000"/>
              </a:lnSpc>
              <a:spcBef>
                <a:spcPts val="0"/>
              </a:spcBef>
              <a:buNone/>
            </a:pPr>
            <a:r>
              <a:rPr lang="es-ES" sz="1400" dirty="0">
                <a:latin typeface="Open Sans" panose="020B0606030504020204" pitchFamily="34" charset="0"/>
                <a:ea typeface="Open Sans" panose="020B0606030504020204" pitchFamily="34" charset="0"/>
                <a:cs typeface="Open Sans" panose="020B0606030504020204" pitchFamily="34" charset="0"/>
              </a:rPr>
              <a:t>• 0 - 10% Ninguna evidencia o evidencia anecdótica </a:t>
            </a:r>
          </a:p>
          <a:p>
            <a:pPr marL="0" indent="0">
              <a:lnSpc>
                <a:spcPct val="150000"/>
              </a:lnSpc>
              <a:spcBef>
                <a:spcPts val="0"/>
              </a:spcBef>
              <a:buNone/>
            </a:pPr>
            <a:r>
              <a:rPr lang="es-ES" sz="1400" dirty="0">
                <a:latin typeface="Open Sans" panose="020B0606030504020204" pitchFamily="34" charset="0"/>
                <a:ea typeface="Open Sans" panose="020B0606030504020204" pitchFamily="34" charset="0"/>
                <a:cs typeface="Open Sans" panose="020B0606030504020204" pitchFamily="34" charset="0"/>
              </a:rPr>
              <a:t>• 15 - 35% Alguna evidencia </a:t>
            </a:r>
          </a:p>
          <a:p>
            <a:pPr marL="0" indent="0">
              <a:lnSpc>
                <a:spcPct val="150000"/>
              </a:lnSpc>
              <a:spcBef>
                <a:spcPts val="0"/>
              </a:spcBef>
              <a:buNone/>
            </a:pPr>
            <a:r>
              <a:rPr lang="es-ES" sz="1400" dirty="0">
                <a:latin typeface="Open Sans" panose="020B0606030504020204" pitchFamily="34" charset="0"/>
                <a:ea typeface="Open Sans" panose="020B0606030504020204" pitchFamily="34" charset="0"/>
                <a:cs typeface="Open Sans" panose="020B0606030504020204" pitchFamily="34" charset="0"/>
              </a:rPr>
              <a:t>• 40 - 60% Evidencia </a:t>
            </a:r>
          </a:p>
          <a:p>
            <a:pPr marL="0" indent="0">
              <a:lnSpc>
                <a:spcPct val="150000"/>
              </a:lnSpc>
              <a:spcBef>
                <a:spcPts val="0"/>
              </a:spcBef>
              <a:buNone/>
            </a:pPr>
            <a:r>
              <a:rPr lang="es-ES" sz="1400" dirty="0">
                <a:latin typeface="Open Sans" panose="020B0606030504020204" pitchFamily="34" charset="0"/>
                <a:ea typeface="Open Sans" panose="020B0606030504020204" pitchFamily="34" charset="0"/>
                <a:cs typeface="Open Sans" panose="020B0606030504020204" pitchFamily="34" charset="0"/>
              </a:rPr>
              <a:t>• 65 - 85% Evidencia clara </a:t>
            </a:r>
          </a:p>
          <a:p>
            <a:pPr marL="0" indent="0">
              <a:lnSpc>
                <a:spcPct val="150000"/>
              </a:lnSpc>
              <a:spcBef>
                <a:spcPts val="0"/>
              </a:spcBef>
              <a:buNone/>
            </a:pPr>
            <a:r>
              <a:rPr lang="es-ES" sz="1400" dirty="0">
                <a:latin typeface="Open Sans" panose="020B0606030504020204" pitchFamily="34" charset="0"/>
                <a:ea typeface="Open Sans" panose="020B0606030504020204" pitchFamily="34" charset="0"/>
                <a:cs typeface="Open Sans" panose="020B0606030504020204" pitchFamily="34" charset="0"/>
              </a:rPr>
              <a:t>• 90 - 100% Evidencia total</a:t>
            </a:r>
            <a:endParaRPr sz="14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69" name="Google Shape;69;p14"/>
          <p:cNvSpPr txBox="1">
            <a:spLocks noGrp="1"/>
          </p:cNvSpPr>
          <p:nvPr>
            <p:ph type="sldNum" idx="12"/>
          </p:nvPr>
        </p:nvSpPr>
        <p:spPr>
          <a:xfrm>
            <a:off x="11307445" y="6231535"/>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3</a:t>
            </a:fld>
            <a:endParaRPr/>
          </a:p>
        </p:txBody>
      </p:sp>
      <p:graphicFrame>
        <p:nvGraphicFramePr>
          <p:cNvPr id="2" name="Tabla 1">
            <a:extLst>
              <a:ext uri="{FF2B5EF4-FFF2-40B4-BE49-F238E27FC236}">
                <a16:creationId xmlns:a16="http://schemas.microsoft.com/office/drawing/2014/main" id="{363CEF5A-6E29-4961-BB5A-8AE322411CCF}"/>
              </a:ext>
            </a:extLst>
          </p:cNvPr>
          <p:cNvGraphicFramePr>
            <a:graphicFrameLocks noGrp="1"/>
          </p:cNvGraphicFramePr>
          <p:nvPr/>
        </p:nvGraphicFramePr>
        <p:xfrm>
          <a:off x="815377" y="1595856"/>
          <a:ext cx="7289593" cy="1097280"/>
        </p:xfrm>
        <a:graphic>
          <a:graphicData uri="http://schemas.openxmlformats.org/drawingml/2006/table">
            <a:tbl>
              <a:tblPr/>
              <a:tblGrid>
                <a:gridCol w="33593">
                  <a:extLst>
                    <a:ext uri="{9D8B030D-6E8A-4147-A177-3AD203B41FA5}">
                      <a16:colId xmlns:a16="http://schemas.microsoft.com/office/drawing/2014/main" val="2439385040"/>
                    </a:ext>
                  </a:extLst>
                </a:gridCol>
                <a:gridCol w="7256000">
                  <a:extLst>
                    <a:ext uri="{9D8B030D-6E8A-4147-A177-3AD203B41FA5}">
                      <a16:colId xmlns:a16="http://schemas.microsoft.com/office/drawing/2014/main" val="1175733153"/>
                    </a:ext>
                  </a:extLst>
                </a:gridCol>
              </a:tblGrid>
              <a:tr h="365760">
                <a:tc>
                  <a:txBody>
                    <a:bodyPr/>
                    <a:lstStyle/>
                    <a:p>
                      <a:endParaRPr lang="es-ES" sz="2400">
                        <a:effectLst/>
                      </a:endParaRPr>
                    </a:p>
                  </a:txBody>
                  <a:tcPr marL="0" marR="0" marT="0" marB="0" anchor="ctr">
                    <a:lnL>
                      <a:noFill/>
                    </a:lnL>
                    <a:lnR>
                      <a:noFill/>
                    </a:lnR>
                    <a:lnT>
                      <a:noFill/>
                    </a:lnT>
                    <a:lnB>
                      <a:noFill/>
                    </a:lnB>
                    <a:solidFill>
                      <a:srgbClr val="FFCC02"/>
                    </a:solidFill>
                  </a:tcPr>
                </a:tc>
                <a:tc>
                  <a:txBody>
                    <a:bodyPr/>
                    <a:lstStyle/>
                    <a:p>
                      <a:pPr marL="0" marR="0" algn="l">
                        <a:spcBef>
                          <a:spcPts val="0"/>
                        </a:spcBef>
                        <a:spcAft>
                          <a:spcPts val="0"/>
                        </a:spcAft>
                        <a:buFont typeface="+mj-lt"/>
                        <a:buNone/>
                      </a:pPr>
                      <a:r>
                        <a:rPr lang="es-ES" sz="2400" dirty="0"/>
                        <a:t>La puntuación final será el resultado de aplicar, con las respectivas ponderaciones, una valoración en los siguientes criterios: </a:t>
                      </a:r>
                      <a:endParaRPr lang="es-ES" sz="2400" dirty="0">
                        <a:solidFill>
                          <a:srgbClr val="3B3F44"/>
                        </a:solidFill>
                        <a:effectLst/>
                        <a:latin typeface="Georgia" panose="02040502050405020303" pitchFamily="18" charset="0"/>
                      </a:endParaRPr>
                    </a:p>
                  </a:txBody>
                  <a:tcPr marL="0" marR="0" marT="0" marB="0">
                    <a:lnL>
                      <a:noFill/>
                    </a:lnL>
                    <a:lnR>
                      <a:noFill/>
                    </a:lnR>
                    <a:lnT>
                      <a:noFill/>
                    </a:lnT>
                    <a:lnB>
                      <a:noFill/>
                    </a:lnB>
                  </a:tcPr>
                </a:tc>
                <a:extLst>
                  <a:ext uri="{0D108BD9-81ED-4DB2-BD59-A6C34878D82A}">
                    <a16:rowId xmlns:a16="http://schemas.microsoft.com/office/drawing/2014/main" val="3671345498"/>
                  </a:ext>
                </a:extLst>
              </a:tr>
            </a:tbl>
          </a:graphicData>
        </a:graphic>
      </p:graphicFrame>
    </p:spTree>
    <p:extLst>
      <p:ext uri="{BB962C8B-B14F-4D97-AF65-F5344CB8AC3E}">
        <p14:creationId xmlns:p14="http://schemas.microsoft.com/office/powerpoint/2010/main" val="10513075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11307445" y="6231535"/>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4</a:t>
            </a:fld>
            <a:endParaRPr/>
          </a:p>
        </p:txBody>
      </p:sp>
      <p:sp>
        <p:nvSpPr>
          <p:cNvPr id="10" name="CuadroTexto 9">
            <a:extLst>
              <a:ext uri="{FF2B5EF4-FFF2-40B4-BE49-F238E27FC236}">
                <a16:creationId xmlns:a16="http://schemas.microsoft.com/office/drawing/2014/main" id="{8CDF5234-B9B0-481F-B8B7-E85967CFE474}"/>
              </a:ext>
            </a:extLst>
          </p:cNvPr>
          <p:cNvSpPr txBox="1"/>
          <p:nvPr/>
        </p:nvSpPr>
        <p:spPr>
          <a:xfrm>
            <a:off x="1665610" y="4807901"/>
            <a:ext cx="3711062" cy="502573"/>
          </a:xfrm>
          <a:prstGeom prst="rect">
            <a:avLst/>
          </a:prstGeom>
          <a:solidFill>
            <a:schemeClr val="bg1"/>
          </a:solidFill>
        </p:spPr>
        <p:txBody>
          <a:bodyPr wrap="square" rtlCol="0">
            <a:spAutoFit/>
          </a:bodyPr>
          <a:lstStyle/>
          <a:p>
            <a:r>
              <a:rPr lang="es-ES" sz="1333"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333" b="1" dirty="0">
                <a:latin typeface="Lato" panose="020F0502020204030203" pitchFamily="34" charset="0"/>
                <a:ea typeface="Lato" panose="020F0502020204030203" pitchFamily="34" charset="0"/>
                <a:cs typeface="Lato" panose="020F0502020204030203" pitchFamily="34" charset="0"/>
              </a:rPr>
              <a:t>Cargo Actual</a:t>
            </a:r>
          </a:p>
        </p:txBody>
      </p:sp>
      <p:sp>
        <p:nvSpPr>
          <p:cNvPr id="2" name="Elipse 1">
            <a:extLst>
              <a:ext uri="{FF2B5EF4-FFF2-40B4-BE49-F238E27FC236}">
                <a16:creationId xmlns:a16="http://schemas.microsoft.com/office/drawing/2014/main" id="{8892A2C5-8F0F-44BD-95F2-0808179B66D6}"/>
              </a:ext>
            </a:extLst>
          </p:cNvPr>
          <p:cNvSpPr/>
          <p:nvPr/>
        </p:nvSpPr>
        <p:spPr>
          <a:xfrm>
            <a:off x="1665610" y="2139696"/>
            <a:ext cx="2240280" cy="22402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Fotografía del candidato válida para utilizar en la difusión</a:t>
            </a:r>
          </a:p>
        </p:txBody>
      </p:sp>
    </p:spTree>
    <p:extLst>
      <p:ext uri="{BB962C8B-B14F-4D97-AF65-F5344CB8AC3E}">
        <p14:creationId xmlns:p14="http://schemas.microsoft.com/office/powerpoint/2010/main" val="19100618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11307445" y="6231535"/>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5</a:t>
            </a:fld>
            <a:endParaRPr/>
          </a:p>
        </p:txBody>
      </p:sp>
      <p:sp>
        <p:nvSpPr>
          <p:cNvPr id="17" name="Google Shape;112;p20">
            <a:extLst>
              <a:ext uri="{FF2B5EF4-FFF2-40B4-BE49-F238E27FC236}">
                <a16:creationId xmlns:a16="http://schemas.microsoft.com/office/drawing/2014/main" id="{9D21813D-EFD8-4B9E-AB08-A30CAD6B09CD}"/>
              </a:ext>
            </a:extLst>
          </p:cNvPr>
          <p:cNvSpPr txBox="1">
            <a:spLocks noGrp="1"/>
          </p:cNvSpPr>
          <p:nvPr>
            <p:ph type="body" idx="1"/>
          </p:nvPr>
        </p:nvSpPr>
        <p:spPr>
          <a:xfrm>
            <a:off x="3688822" y="580852"/>
            <a:ext cx="7866268" cy="3830636"/>
          </a:xfrm>
          <a:prstGeom prst="rect">
            <a:avLst/>
          </a:prstGeom>
        </p:spPr>
        <p:txBody>
          <a:bodyPr spcFirstLastPara="1" vert="horz" wrap="square" lIns="121900" tIns="121900" rIns="121900" bIns="121900" rtlCol="0" anchor="t" anchorCtr="0">
            <a:noAutofit/>
          </a:bodyPr>
          <a:lstStyle/>
          <a:p>
            <a:pPr marL="0" indent="0">
              <a:buNone/>
            </a:pPr>
            <a:r>
              <a:rPr lang="es-ES" b="1" dirty="0"/>
              <a:t>Trayectoria</a:t>
            </a:r>
          </a:p>
          <a:p>
            <a:pPr marL="0" indent="0">
              <a:buNone/>
            </a:pPr>
            <a:endParaRPr lang="es-ES" b="1" dirty="0"/>
          </a:p>
          <a:p>
            <a:pPr marL="0" indent="0">
              <a:buNone/>
            </a:pPr>
            <a:endParaRPr b="1" dirty="0"/>
          </a:p>
          <a:p>
            <a:pPr>
              <a:lnSpc>
                <a:spcPct val="150000"/>
              </a:lnSpc>
            </a:pPr>
            <a:r>
              <a:rPr lang="es-ES" sz="1400" dirty="0">
                <a:latin typeface="Open Sans" panose="020B0606030504020204" pitchFamily="34" charset="0"/>
                <a:ea typeface="Open Sans" panose="020B0606030504020204" pitchFamily="34" charset="0"/>
                <a:cs typeface="Open Sans" panose="020B0606030504020204" pitchFamily="34" charset="0"/>
              </a:rPr>
              <a:t>En este apartado sería interesante señalar su trayectoria profesional, así como la participación en proyectos del ámbito público, privado o tercer sector relacionados con la categoría por la que opta. También sería positivo una breve declaración de un máximo de 300 palabras acerca de su visión personal sobre la relevancia de adoptar un nuevo liderazgo en el seno de las organizaciones y del rol a asumir por la nueva generación de líderes</a:t>
            </a:r>
            <a:endParaRPr lang="es-ES" sz="1400" i="1" dirty="0">
              <a:latin typeface="Open Sans" panose="020B0606030504020204" pitchFamily="34" charset="0"/>
              <a:ea typeface="Open Sans" panose="020B0606030504020204" pitchFamily="34" charset="0"/>
              <a:cs typeface="Open Sans" panose="020B0606030504020204" pitchFamily="34" charset="0"/>
            </a:endParaRPr>
          </a:p>
        </p:txBody>
      </p:sp>
      <p:sp>
        <p:nvSpPr>
          <p:cNvPr id="2" name="CuadroTexto 1">
            <a:extLst>
              <a:ext uri="{FF2B5EF4-FFF2-40B4-BE49-F238E27FC236}">
                <a16:creationId xmlns:a16="http://schemas.microsoft.com/office/drawing/2014/main" id="{3AC70354-32CA-494B-BD73-3E0BEA1B23F4}"/>
              </a:ext>
            </a:extLst>
          </p:cNvPr>
          <p:cNvSpPr txBox="1"/>
          <p:nvPr/>
        </p:nvSpPr>
        <p:spPr>
          <a:xfrm>
            <a:off x="11307445" y="92521"/>
            <a:ext cx="884555" cy="707886"/>
          </a:xfrm>
          <a:prstGeom prst="rect">
            <a:avLst/>
          </a:prstGeom>
          <a:noFill/>
        </p:spPr>
        <p:txBody>
          <a:bodyPr wrap="square" rtlCol="0">
            <a:spAutoFit/>
          </a:bodyPr>
          <a:lstStyle/>
          <a:p>
            <a:r>
              <a:rPr lang="es-ES" sz="4000" dirty="0"/>
              <a:t>1</a:t>
            </a:r>
          </a:p>
        </p:txBody>
      </p:sp>
      <p:sp>
        <p:nvSpPr>
          <p:cNvPr id="4" name="CuadroTexto 3">
            <a:extLst>
              <a:ext uri="{FF2B5EF4-FFF2-40B4-BE49-F238E27FC236}">
                <a16:creationId xmlns:a16="http://schemas.microsoft.com/office/drawing/2014/main" id="{E355608D-1C64-526F-B01F-C60C24E101AA}"/>
              </a:ext>
            </a:extLst>
          </p:cNvPr>
          <p:cNvSpPr txBox="1"/>
          <p:nvPr/>
        </p:nvSpPr>
        <p:spPr>
          <a:xfrm>
            <a:off x="545470" y="3082567"/>
            <a:ext cx="3711062" cy="1323054"/>
          </a:xfrm>
          <a:prstGeom prst="rect">
            <a:avLst/>
          </a:prstGeom>
          <a:solidFill>
            <a:schemeClr val="bg1"/>
          </a:solidFill>
        </p:spPr>
        <p:txBody>
          <a:bodyPr wrap="square" rtlCol="0">
            <a:spAutoFit/>
          </a:bodyPr>
          <a:lstStyle/>
          <a:p>
            <a:r>
              <a:rPr lang="es-ES" sz="1333"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333" b="1" dirty="0">
                <a:latin typeface="Lato" panose="020F0502020204030203" pitchFamily="34" charset="0"/>
                <a:ea typeface="Lato" panose="020F0502020204030203" pitchFamily="34" charset="0"/>
                <a:cs typeface="Lato" panose="020F0502020204030203" pitchFamily="34" charset="0"/>
              </a:rPr>
              <a:t>Cargo Actual</a:t>
            </a: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a:p>
            <a:r>
              <a:rPr lang="es-ES" sz="1333" b="1" dirty="0">
                <a:latin typeface="Lato" panose="020F0502020204030203" pitchFamily="34" charset="0"/>
                <a:ea typeface="Lato" panose="020F0502020204030203" pitchFamily="34" charset="0"/>
                <a:cs typeface="Lato" panose="020F0502020204030203" pitchFamily="34" charset="0"/>
              </a:rPr>
              <a:t>FRASE INSPIRADORA DEL CANDIDATO</a:t>
            </a:r>
          </a:p>
        </p:txBody>
      </p:sp>
      <p:sp>
        <p:nvSpPr>
          <p:cNvPr id="5" name="Elipse 4">
            <a:extLst>
              <a:ext uri="{FF2B5EF4-FFF2-40B4-BE49-F238E27FC236}">
                <a16:creationId xmlns:a16="http://schemas.microsoft.com/office/drawing/2014/main" id="{636033C9-B155-95AC-9BE8-BA3A6616AA8B}"/>
              </a:ext>
            </a:extLst>
          </p:cNvPr>
          <p:cNvSpPr/>
          <p:nvPr/>
        </p:nvSpPr>
        <p:spPr>
          <a:xfrm>
            <a:off x="636910" y="652106"/>
            <a:ext cx="2240280" cy="22402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Fotografía del candidato válida para utilizar en la difusión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11307445" y="6231535"/>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6</a:t>
            </a:fld>
            <a:endParaRPr/>
          </a:p>
        </p:txBody>
      </p:sp>
      <p:sp>
        <p:nvSpPr>
          <p:cNvPr id="17" name="Google Shape;112;p20">
            <a:extLst>
              <a:ext uri="{FF2B5EF4-FFF2-40B4-BE49-F238E27FC236}">
                <a16:creationId xmlns:a16="http://schemas.microsoft.com/office/drawing/2014/main" id="{9D21813D-EFD8-4B9E-AB08-A30CAD6B09CD}"/>
              </a:ext>
            </a:extLst>
          </p:cNvPr>
          <p:cNvSpPr txBox="1">
            <a:spLocks noGrp="1"/>
          </p:cNvSpPr>
          <p:nvPr>
            <p:ph type="body" idx="1"/>
          </p:nvPr>
        </p:nvSpPr>
        <p:spPr>
          <a:xfrm>
            <a:off x="3892736" y="673882"/>
            <a:ext cx="6965698" cy="1822474"/>
          </a:xfrm>
          <a:prstGeom prst="rect">
            <a:avLst/>
          </a:prstGeom>
        </p:spPr>
        <p:txBody>
          <a:bodyPr spcFirstLastPara="1" vert="horz" wrap="square" lIns="121900" tIns="121900" rIns="121900" bIns="121900" rtlCol="0" anchor="t" anchorCtr="0">
            <a:noAutofit/>
          </a:bodyPr>
          <a:lstStyle/>
          <a:p>
            <a:pPr marL="0" indent="0">
              <a:buNone/>
            </a:pPr>
            <a:r>
              <a:rPr lang="es-ES" b="1" dirty="0"/>
              <a:t>Por qué (máximo 300 palabras)</a:t>
            </a:r>
            <a:endParaRPr lang="es-ES" sz="1867" dirty="0">
              <a:latin typeface="Calibri" panose="020F0502020204030204" pitchFamily="34" charset="0"/>
              <a:ea typeface="Lato" panose="020F0502020204030203" pitchFamily="34" charset="0"/>
              <a:cs typeface="Times New Roman" panose="02020603050405020304" pitchFamily="18" charset="0"/>
            </a:endParaRPr>
          </a:p>
        </p:txBody>
      </p:sp>
      <p:sp>
        <p:nvSpPr>
          <p:cNvPr id="19" name="CuadroTexto 18">
            <a:extLst>
              <a:ext uri="{FF2B5EF4-FFF2-40B4-BE49-F238E27FC236}">
                <a16:creationId xmlns:a16="http://schemas.microsoft.com/office/drawing/2014/main" id="{CF67F106-95CD-4940-89A8-2FC8C5EB20B7}"/>
              </a:ext>
            </a:extLst>
          </p:cNvPr>
          <p:cNvSpPr txBox="1"/>
          <p:nvPr/>
        </p:nvSpPr>
        <p:spPr>
          <a:xfrm>
            <a:off x="3892736" y="2259264"/>
            <a:ext cx="7662354" cy="2554545"/>
          </a:xfrm>
          <a:prstGeom prst="rect">
            <a:avLst/>
          </a:prstGeom>
          <a:solidFill>
            <a:schemeClr val="bg1"/>
          </a:solidFill>
        </p:spPr>
        <p:txBody>
          <a:bodyPr wrap="square">
            <a:spAutoFit/>
          </a:bodyPr>
          <a:lstStyle/>
          <a:p>
            <a:pPr>
              <a:lnSpc>
                <a:spcPct val="150000"/>
              </a:lnSpc>
            </a:pPr>
            <a:r>
              <a:rPr lang="es-ES" sz="1600" b="0" i="0" dirty="0" err="1">
                <a:solidFill>
                  <a:srgbClr val="000000"/>
                </a:solidFill>
                <a:effectLst/>
                <a:latin typeface="Open Sans" panose="020B0606030504020204" pitchFamily="34" charset="0"/>
              </a:rPr>
              <a:t>Lorem</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ipsum</a:t>
            </a:r>
            <a:r>
              <a:rPr lang="es-ES" sz="1600" b="0" i="0" dirty="0">
                <a:solidFill>
                  <a:srgbClr val="000000"/>
                </a:solidFill>
                <a:effectLst/>
                <a:latin typeface="Open Sans" panose="020B0606030504020204" pitchFamily="34" charset="0"/>
              </a:rPr>
              <a:t> dolor </a:t>
            </a:r>
            <a:r>
              <a:rPr lang="es-ES" sz="1600" b="0" i="0" dirty="0" err="1">
                <a:solidFill>
                  <a:srgbClr val="000000"/>
                </a:solidFill>
                <a:effectLst/>
                <a:latin typeface="Open Sans" panose="020B0606030504020204" pitchFamily="34" charset="0"/>
              </a:rPr>
              <a:t>sit</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amet</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consectetur</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adipiscing</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elit</a:t>
            </a:r>
            <a:r>
              <a:rPr lang="es-ES" sz="1600" b="0" i="0" dirty="0">
                <a:solidFill>
                  <a:srgbClr val="000000"/>
                </a:solidFill>
                <a:effectLst/>
                <a:latin typeface="Open Sans" panose="020B0606030504020204" pitchFamily="34" charset="0"/>
              </a:rPr>
              <a:t>, sed do </a:t>
            </a:r>
            <a:r>
              <a:rPr lang="es-ES" sz="1600" b="0" i="0" dirty="0" err="1">
                <a:solidFill>
                  <a:srgbClr val="000000"/>
                </a:solidFill>
                <a:effectLst/>
                <a:latin typeface="Open Sans" panose="020B0606030504020204" pitchFamily="34" charset="0"/>
              </a:rPr>
              <a:t>eiusmod</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tempor</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incididunt</a:t>
            </a:r>
            <a:r>
              <a:rPr lang="es-ES" sz="1600" b="0" i="0" dirty="0">
                <a:solidFill>
                  <a:srgbClr val="000000"/>
                </a:solidFill>
                <a:effectLst/>
                <a:latin typeface="Open Sans" panose="020B0606030504020204" pitchFamily="34" charset="0"/>
              </a:rPr>
              <a:t> ut labore et </a:t>
            </a:r>
            <a:r>
              <a:rPr lang="es-ES" sz="1600" b="0" i="0" dirty="0" err="1">
                <a:solidFill>
                  <a:srgbClr val="000000"/>
                </a:solidFill>
                <a:effectLst/>
                <a:latin typeface="Open Sans" panose="020B0606030504020204" pitchFamily="34" charset="0"/>
              </a:rPr>
              <a:t>dolore</a:t>
            </a:r>
            <a:r>
              <a:rPr lang="es-ES" sz="1600" b="0" i="0" dirty="0">
                <a:solidFill>
                  <a:srgbClr val="000000"/>
                </a:solidFill>
                <a:effectLst/>
                <a:latin typeface="Open Sans" panose="020B0606030504020204" pitchFamily="34" charset="0"/>
              </a:rPr>
              <a:t> magna </a:t>
            </a:r>
            <a:r>
              <a:rPr lang="es-ES" sz="1600" b="0" i="0" dirty="0" err="1">
                <a:solidFill>
                  <a:srgbClr val="000000"/>
                </a:solidFill>
                <a:effectLst/>
                <a:latin typeface="Open Sans" panose="020B0606030504020204" pitchFamily="34" charset="0"/>
              </a:rPr>
              <a:t>aliqua</a:t>
            </a:r>
            <a:r>
              <a:rPr lang="es-ES" sz="1600" b="0" i="0" dirty="0">
                <a:solidFill>
                  <a:srgbClr val="000000"/>
                </a:solidFill>
                <a:effectLst/>
                <a:latin typeface="Open Sans" panose="020B0606030504020204" pitchFamily="34" charset="0"/>
              </a:rPr>
              <a:t>. Ut </a:t>
            </a:r>
            <a:r>
              <a:rPr lang="es-ES" sz="1600" b="0" i="0" dirty="0" err="1">
                <a:solidFill>
                  <a:srgbClr val="000000"/>
                </a:solidFill>
                <a:effectLst/>
                <a:latin typeface="Open Sans" panose="020B0606030504020204" pitchFamily="34" charset="0"/>
              </a:rPr>
              <a:t>enim</a:t>
            </a:r>
            <a:r>
              <a:rPr lang="es-ES" sz="1600" b="0" i="0" dirty="0">
                <a:solidFill>
                  <a:srgbClr val="000000"/>
                </a:solidFill>
                <a:effectLst/>
                <a:latin typeface="Open Sans" panose="020B0606030504020204" pitchFamily="34" charset="0"/>
              </a:rPr>
              <a:t> ad </a:t>
            </a:r>
            <a:r>
              <a:rPr lang="es-ES" sz="1600" b="0" i="0" dirty="0" err="1">
                <a:solidFill>
                  <a:srgbClr val="000000"/>
                </a:solidFill>
                <a:effectLst/>
                <a:latin typeface="Open Sans" panose="020B0606030504020204" pitchFamily="34" charset="0"/>
              </a:rPr>
              <a:t>minim</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veniam</a:t>
            </a:r>
            <a:r>
              <a:rPr lang="es-ES" sz="1600" b="0" i="0" dirty="0">
                <a:solidFill>
                  <a:srgbClr val="000000"/>
                </a:solidFill>
                <a:effectLst/>
                <a:latin typeface="Open Sans" panose="020B0606030504020204" pitchFamily="34" charset="0"/>
              </a:rPr>
              <a:t>, quis </a:t>
            </a:r>
            <a:r>
              <a:rPr lang="es-ES" sz="1600" b="0" i="0" dirty="0" err="1">
                <a:solidFill>
                  <a:srgbClr val="000000"/>
                </a:solidFill>
                <a:effectLst/>
                <a:latin typeface="Open Sans" panose="020B0606030504020204" pitchFamily="34" charset="0"/>
              </a:rPr>
              <a:t>nostrud</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exercitation</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ullamco</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laboris</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nisi</a:t>
            </a:r>
            <a:r>
              <a:rPr lang="es-ES" sz="1600" b="0" i="0" dirty="0">
                <a:solidFill>
                  <a:srgbClr val="000000"/>
                </a:solidFill>
                <a:effectLst/>
                <a:latin typeface="Open Sans" panose="020B0606030504020204" pitchFamily="34" charset="0"/>
              </a:rPr>
              <a:t> ut </a:t>
            </a:r>
            <a:r>
              <a:rPr lang="es-ES" sz="1600" b="0" i="0" dirty="0" err="1">
                <a:solidFill>
                  <a:srgbClr val="000000"/>
                </a:solidFill>
                <a:effectLst/>
                <a:latin typeface="Open Sans" panose="020B0606030504020204" pitchFamily="34" charset="0"/>
              </a:rPr>
              <a:t>aliquip</a:t>
            </a:r>
            <a:r>
              <a:rPr lang="es-ES" sz="1600" b="0" i="0" dirty="0">
                <a:solidFill>
                  <a:srgbClr val="000000"/>
                </a:solidFill>
                <a:effectLst/>
                <a:latin typeface="Open Sans" panose="020B0606030504020204" pitchFamily="34" charset="0"/>
              </a:rPr>
              <a:t> ex </a:t>
            </a:r>
            <a:r>
              <a:rPr lang="es-ES" sz="1600" b="0" i="0" dirty="0" err="1">
                <a:solidFill>
                  <a:srgbClr val="000000"/>
                </a:solidFill>
                <a:effectLst/>
                <a:latin typeface="Open Sans" panose="020B0606030504020204" pitchFamily="34" charset="0"/>
              </a:rPr>
              <a:t>ea</a:t>
            </a:r>
            <a:r>
              <a:rPr lang="es-ES" sz="1600" b="0" i="0" dirty="0">
                <a:solidFill>
                  <a:srgbClr val="000000"/>
                </a:solidFill>
                <a:effectLst/>
                <a:latin typeface="Open Sans" panose="020B0606030504020204" pitchFamily="34" charset="0"/>
              </a:rPr>
              <a:t> commodo </a:t>
            </a:r>
            <a:r>
              <a:rPr lang="es-ES" sz="1600" b="0" i="0" dirty="0" err="1">
                <a:solidFill>
                  <a:srgbClr val="000000"/>
                </a:solidFill>
                <a:effectLst/>
                <a:latin typeface="Open Sans" panose="020B0606030504020204" pitchFamily="34" charset="0"/>
              </a:rPr>
              <a:t>consequat</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Duis</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aute</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irure</a:t>
            </a:r>
            <a:r>
              <a:rPr lang="es-ES" sz="1600" b="0" i="0" dirty="0">
                <a:solidFill>
                  <a:srgbClr val="000000"/>
                </a:solidFill>
                <a:effectLst/>
                <a:latin typeface="Open Sans" panose="020B0606030504020204" pitchFamily="34" charset="0"/>
              </a:rPr>
              <a:t> dolor in </a:t>
            </a:r>
            <a:r>
              <a:rPr lang="es-ES" sz="1600" b="0" i="0" dirty="0" err="1">
                <a:solidFill>
                  <a:srgbClr val="000000"/>
                </a:solidFill>
                <a:effectLst/>
                <a:latin typeface="Open Sans" panose="020B0606030504020204" pitchFamily="34" charset="0"/>
              </a:rPr>
              <a:t>reprehenderit</a:t>
            </a:r>
            <a:r>
              <a:rPr lang="es-ES" sz="1600" b="0" i="0" dirty="0">
                <a:solidFill>
                  <a:srgbClr val="000000"/>
                </a:solidFill>
                <a:effectLst/>
                <a:latin typeface="Open Sans" panose="020B0606030504020204" pitchFamily="34" charset="0"/>
              </a:rPr>
              <a:t> in </a:t>
            </a:r>
            <a:r>
              <a:rPr lang="es-ES" sz="1600" b="0" i="0" dirty="0" err="1">
                <a:solidFill>
                  <a:srgbClr val="000000"/>
                </a:solidFill>
                <a:effectLst/>
                <a:latin typeface="Open Sans" panose="020B0606030504020204" pitchFamily="34" charset="0"/>
              </a:rPr>
              <a:t>voluptate</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velit</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esse</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cillum</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dolore</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eu</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fugiat</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nulla</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pariatur</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Excepteur</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sint</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occaecat</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cupidatat</a:t>
            </a:r>
            <a:r>
              <a:rPr lang="es-ES" sz="1600" b="0" i="0" dirty="0">
                <a:solidFill>
                  <a:srgbClr val="000000"/>
                </a:solidFill>
                <a:effectLst/>
                <a:latin typeface="Open Sans" panose="020B0606030504020204" pitchFamily="34" charset="0"/>
              </a:rPr>
              <a:t> non </a:t>
            </a:r>
            <a:r>
              <a:rPr lang="es-ES" sz="1600" b="0" i="0" dirty="0" err="1">
                <a:solidFill>
                  <a:srgbClr val="000000"/>
                </a:solidFill>
                <a:effectLst/>
                <a:latin typeface="Open Sans" panose="020B0606030504020204" pitchFamily="34" charset="0"/>
              </a:rPr>
              <a:t>proident</a:t>
            </a:r>
            <a:r>
              <a:rPr lang="es-ES" sz="1600" b="0" i="0" dirty="0">
                <a:solidFill>
                  <a:srgbClr val="000000"/>
                </a:solidFill>
                <a:effectLst/>
                <a:latin typeface="Open Sans" panose="020B0606030504020204" pitchFamily="34" charset="0"/>
              </a:rPr>
              <a:t>, sunt in culpa qui </a:t>
            </a:r>
            <a:r>
              <a:rPr lang="es-ES" sz="1600" b="0" i="0" dirty="0" err="1">
                <a:solidFill>
                  <a:srgbClr val="000000"/>
                </a:solidFill>
                <a:effectLst/>
                <a:latin typeface="Open Sans" panose="020B0606030504020204" pitchFamily="34" charset="0"/>
              </a:rPr>
              <a:t>officia</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deserunt</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mollit</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anim</a:t>
            </a:r>
            <a:r>
              <a:rPr lang="es-ES" sz="1600" b="0" i="0" dirty="0">
                <a:solidFill>
                  <a:srgbClr val="000000"/>
                </a:solidFill>
                <a:effectLst/>
                <a:latin typeface="Open Sans" panose="020B0606030504020204" pitchFamily="34" charset="0"/>
              </a:rPr>
              <a:t> id </a:t>
            </a:r>
            <a:r>
              <a:rPr lang="es-ES" sz="1600" b="0" i="0" dirty="0" err="1">
                <a:solidFill>
                  <a:srgbClr val="000000"/>
                </a:solidFill>
                <a:effectLst/>
                <a:latin typeface="Open Sans" panose="020B0606030504020204" pitchFamily="34" charset="0"/>
              </a:rPr>
              <a:t>est</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laborum</a:t>
            </a:r>
            <a:endParaRPr lang="es-ES" sz="1867" b="0" i="1" dirty="0">
              <a:solidFill>
                <a:srgbClr val="000000"/>
              </a:solidFill>
              <a:effectLst/>
              <a:latin typeface="Open Sans" panose="020B0606030504020204" pitchFamily="34" charset="0"/>
              <a:ea typeface="Lato" panose="020F0502020204030203" pitchFamily="34" charset="0"/>
              <a:cs typeface="Times New Roman" panose="02020603050405020304" pitchFamily="18" charset="0"/>
            </a:endParaRPr>
          </a:p>
          <a:p>
            <a:endParaRPr lang="es-ES" sz="1600" dirty="0">
              <a:latin typeface="Calibri" panose="020F0502020204030204" pitchFamily="34" charset="0"/>
              <a:cs typeface="Calibri" panose="020F0502020204030204" pitchFamily="34" charset="0"/>
            </a:endParaRPr>
          </a:p>
        </p:txBody>
      </p:sp>
      <p:sp>
        <p:nvSpPr>
          <p:cNvPr id="7" name="CuadroTexto 6">
            <a:extLst>
              <a:ext uri="{FF2B5EF4-FFF2-40B4-BE49-F238E27FC236}">
                <a16:creationId xmlns:a16="http://schemas.microsoft.com/office/drawing/2014/main" id="{457454DF-D0E7-40B2-B6A6-DB03F1BF277F}"/>
              </a:ext>
            </a:extLst>
          </p:cNvPr>
          <p:cNvSpPr txBox="1"/>
          <p:nvPr/>
        </p:nvSpPr>
        <p:spPr>
          <a:xfrm>
            <a:off x="11307445" y="92521"/>
            <a:ext cx="884555" cy="707886"/>
          </a:xfrm>
          <a:prstGeom prst="rect">
            <a:avLst/>
          </a:prstGeom>
          <a:noFill/>
        </p:spPr>
        <p:txBody>
          <a:bodyPr wrap="square" rtlCol="0">
            <a:spAutoFit/>
          </a:bodyPr>
          <a:lstStyle/>
          <a:p>
            <a:r>
              <a:rPr lang="es-ES" sz="4000" dirty="0"/>
              <a:t>1</a:t>
            </a:r>
          </a:p>
        </p:txBody>
      </p:sp>
      <p:sp>
        <p:nvSpPr>
          <p:cNvPr id="2" name="CuadroTexto 1">
            <a:extLst>
              <a:ext uri="{FF2B5EF4-FFF2-40B4-BE49-F238E27FC236}">
                <a16:creationId xmlns:a16="http://schemas.microsoft.com/office/drawing/2014/main" id="{30809B78-549E-4D00-E426-525DE09C25A2}"/>
              </a:ext>
            </a:extLst>
          </p:cNvPr>
          <p:cNvSpPr txBox="1"/>
          <p:nvPr/>
        </p:nvSpPr>
        <p:spPr>
          <a:xfrm>
            <a:off x="545470" y="3082567"/>
            <a:ext cx="2709794" cy="1117935"/>
          </a:xfrm>
          <a:prstGeom prst="rect">
            <a:avLst/>
          </a:prstGeom>
          <a:solidFill>
            <a:schemeClr val="bg1"/>
          </a:solidFill>
        </p:spPr>
        <p:txBody>
          <a:bodyPr wrap="square" rtlCol="0">
            <a:spAutoFit/>
          </a:bodyPr>
          <a:lstStyle/>
          <a:p>
            <a:r>
              <a:rPr lang="es-ES" sz="1333"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333" b="1" dirty="0">
                <a:latin typeface="Lato" panose="020F0502020204030203" pitchFamily="34" charset="0"/>
                <a:ea typeface="Lato" panose="020F0502020204030203" pitchFamily="34" charset="0"/>
                <a:cs typeface="Lato" panose="020F0502020204030203" pitchFamily="34" charset="0"/>
              </a:rPr>
              <a:t>Cargo Actual</a:t>
            </a: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p:txBody>
      </p:sp>
      <p:sp>
        <p:nvSpPr>
          <p:cNvPr id="3" name="Elipse 2">
            <a:extLst>
              <a:ext uri="{FF2B5EF4-FFF2-40B4-BE49-F238E27FC236}">
                <a16:creationId xmlns:a16="http://schemas.microsoft.com/office/drawing/2014/main" id="{BCE765EC-AB77-49BB-C5C2-2C89669B03FD}"/>
              </a:ext>
            </a:extLst>
          </p:cNvPr>
          <p:cNvSpPr/>
          <p:nvPr/>
        </p:nvSpPr>
        <p:spPr>
          <a:xfrm>
            <a:off x="636910" y="652106"/>
            <a:ext cx="2240280" cy="22402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Fotografía del candidato válida para utilizar en la difusión</a:t>
            </a:r>
          </a:p>
        </p:txBody>
      </p:sp>
    </p:spTree>
    <p:extLst>
      <p:ext uri="{BB962C8B-B14F-4D97-AF65-F5344CB8AC3E}">
        <p14:creationId xmlns:p14="http://schemas.microsoft.com/office/powerpoint/2010/main" val="3331880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11307445" y="6231535"/>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7</a:t>
            </a:fld>
            <a:endParaRPr/>
          </a:p>
        </p:txBody>
      </p:sp>
      <p:sp>
        <p:nvSpPr>
          <p:cNvPr id="17" name="Google Shape;112;p20">
            <a:extLst>
              <a:ext uri="{FF2B5EF4-FFF2-40B4-BE49-F238E27FC236}">
                <a16:creationId xmlns:a16="http://schemas.microsoft.com/office/drawing/2014/main" id="{9D21813D-EFD8-4B9E-AB08-A30CAD6B09CD}"/>
              </a:ext>
            </a:extLst>
          </p:cNvPr>
          <p:cNvSpPr txBox="1">
            <a:spLocks noGrp="1"/>
          </p:cNvSpPr>
          <p:nvPr>
            <p:ph type="body" idx="1"/>
          </p:nvPr>
        </p:nvSpPr>
        <p:spPr>
          <a:xfrm>
            <a:off x="3892736" y="673882"/>
            <a:ext cx="6965698" cy="1822474"/>
          </a:xfrm>
          <a:prstGeom prst="rect">
            <a:avLst/>
          </a:prstGeom>
        </p:spPr>
        <p:txBody>
          <a:bodyPr spcFirstLastPara="1" vert="horz" wrap="square" lIns="121900" tIns="121900" rIns="121900" bIns="121900" rtlCol="0" anchor="t" anchorCtr="0">
            <a:noAutofit/>
          </a:bodyPr>
          <a:lstStyle/>
          <a:p>
            <a:pPr marL="0" indent="0">
              <a:buNone/>
            </a:pPr>
            <a:r>
              <a:rPr lang="es-ES" b="1" dirty="0"/>
              <a:t>Compromiso de la alta dirección (máximo 500 palabras) </a:t>
            </a:r>
            <a:endParaRPr lang="es-ES" sz="1867" dirty="0">
              <a:latin typeface="Calibri" panose="020F0502020204030204" pitchFamily="34" charset="0"/>
              <a:ea typeface="Lato" panose="020F0502020204030203" pitchFamily="34" charset="0"/>
              <a:cs typeface="Times New Roman" panose="02020603050405020304" pitchFamily="18" charset="0"/>
            </a:endParaRPr>
          </a:p>
        </p:txBody>
      </p:sp>
      <p:sp>
        <p:nvSpPr>
          <p:cNvPr id="19" name="CuadroTexto 18">
            <a:extLst>
              <a:ext uri="{FF2B5EF4-FFF2-40B4-BE49-F238E27FC236}">
                <a16:creationId xmlns:a16="http://schemas.microsoft.com/office/drawing/2014/main" id="{CF67F106-95CD-4940-89A8-2FC8C5EB20B7}"/>
              </a:ext>
            </a:extLst>
          </p:cNvPr>
          <p:cNvSpPr txBox="1"/>
          <p:nvPr/>
        </p:nvSpPr>
        <p:spPr>
          <a:xfrm>
            <a:off x="3892736" y="2259264"/>
            <a:ext cx="7662354" cy="2269019"/>
          </a:xfrm>
          <a:prstGeom prst="rect">
            <a:avLst/>
          </a:prstGeom>
          <a:solidFill>
            <a:schemeClr val="bg1"/>
          </a:solidFill>
        </p:spPr>
        <p:txBody>
          <a:bodyPr wrap="square">
            <a:spAutoFit/>
          </a:bodyPr>
          <a:lstStyle/>
          <a:p>
            <a:pPr>
              <a:lnSpc>
                <a:spcPct val="150000"/>
              </a:lnSpc>
            </a:pPr>
            <a:r>
              <a:rPr lang="es-ES" sz="1600" dirty="0">
                <a:latin typeface="Open Sans" panose="020B0606030504020204" pitchFamily="34" charset="0"/>
                <a:ea typeface="Open Sans" panose="020B0606030504020204" pitchFamily="34" charset="0"/>
                <a:cs typeface="Open Sans" panose="020B0606030504020204" pitchFamily="34" charset="0"/>
              </a:rPr>
              <a:t>En este capítulo se deberá exponer de qué manera efectiva se ha implicado la cúpula de la compañía en el desarrollo del plan de acción vinculado a la categoría seleccionada y los aprendizajes extraídos de esta experiencia. El objetivo es conocer el máximo nivel de gestión implicado, la participación de la alta dirección en acciones, confirmar si estos planes entran en comité de dirección…</a:t>
            </a:r>
          </a:p>
        </p:txBody>
      </p:sp>
      <p:sp>
        <p:nvSpPr>
          <p:cNvPr id="7" name="CuadroTexto 6">
            <a:extLst>
              <a:ext uri="{FF2B5EF4-FFF2-40B4-BE49-F238E27FC236}">
                <a16:creationId xmlns:a16="http://schemas.microsoft.com/office/drawing/2014/main" id="{457454DF-D0E7-40B2-B6A6-DB03F1BF277F}"/>
              </a:ext>
            </a:extLst>
          </p:cNvPr>
          <p:cNvSpPr txBox="1"/>
          <p:nvPr/>
        </p:nvSpPr>
        <p:spPr>
          <a:xfrm>
            <a:off x="11307445" y="92521"/>
            <a:ext cx="884555" cy="707886"/>
          </a:xfrm>
          <a:prstGeom prst="rect">
            <a:avLst/>
          </a:prstGeom>
          <a:noFill/>
        </p:spPr>
        <p:txBody>
          <a:bodyPr wrap="square" rtlCol="0">
            <a:spAutoFit/>
          </a:bodyPr>
          <a:lstStyle/>
          <a:p>
            <a:r>
              <a:rPr lang="es-ES" sz="4000" dirty="0"/>
              <a:t>1</a:t>
            </a:r>
          </a:p>
        </p:txBody>
      </p:sp>
      <p:sp>
        <p:nvSpPr>
          <p:cNvPr id="2" name="CuadroTexto 1">
            <a:extLst>
              <a:ext uri="{FF2B5EF4-FFF2-40B4-BE49-F238E27FC236}">
                <a16:creationId xmlns:a16="http://schemas.microsoft.com/office/drawing/2014/main" id="{30809B78-549E-4D00-E426-525DE09C25A2}"/>
              </a:ext>
            </a:extLst>
          </p:cNvPr>
          <p:cNvSpPr txBox="1"/>
          <p:nvPr/>
        </p:nvSpPr>
        <p:spPr>
          <a:xfrm>
            <a:off x="545470" y="3082567"/>
            <a:ext cx="2709794" cy="1117935"/>
          </a:xfrm>
          <a:prstGeom prst="rect">
            <a:avLst/>
          </a:prstGeom>
          <a:solidFill>
            <a:schemeClr val="bg1"/>
          </a:solidFill>
        </p:spPr>
        <p:txBody>
          <a:bodyPr wrap="square" rtlCol="0">
            <a:spAutoFit/>
          </a:bodyPr>
          <a:lstStyle/>
          <a:p>
            <a:r>
              <a:rPr lang="es-ES" sz="1333"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333" b="1" dirty="0">
                <a:latin typeface="Lato" panose="020F0502020204030203" pitchFamily="34" charset="0"/>
                <a:ea typeface="Lato" panose="020F0502020204030203" pitchFamily="34" charset="0"/>
                <a:cs typeface="Lato" panose="020F0502020204030203" pitchFamily="34" charset="0"/>
              </a:rPr>
              <a:t>Cargo Actual</a:t>
            </a: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p:txBody>
      </p:sp>
      <p:sp>
        <p:nvSpPr>
          <p:cNvPr id="3" name="Elipse 2">
            <a:extLst>
              <a:ext uri="{FF2B5EF4-FFF2-40B4-BE49-F238E27FC236}">
                <a16:creationId xmlns:a16="http://schemas.microsoft.com/office/drawing/2014/main" id="{BCE765EC-AB77-49BB-C5C2-2C89669B03FD}"/>
              </a:ext>
            </a:extLst>
          </p:cNvPr>
          <p:cNvSpPr/>
          <p:nvPr/>
        </p:nvSpPr>
        <p:spPr>
          <a:xfrm>
            <a:off x="636910" y="652106"/>
            <a:ext cx="2240280" cy="22402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Fotografía del candidato válida para utilizar en la difusión</a:t>
            </a:r>
          </a:p>
        </p:txBody>
      </p:sp>
    </p:spTree>
    <p:extLst>
      <p:ext uri="{BB962C8B-B14F-4D97-AF65-F5344CB8AC3E}">
        <p14:creationId xmlns:p14="http://schemas.microsoft.com/office/powerpoint/2010/main" val="24762957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11307445" y="6231535"/>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8</a:t>
            </a:fld>
            <a:endParaRPr/>
          </a:p>
        </p:txBody>
      </p:sp>
      <p:sp>
        <p:nvSpPr>
          <p:cNvPr id="17" name="Google Shape;112;p20">
            <a:extLst>
              <a:ext uri="{FF2B5EF4-FFF2-40B4-BE49-F238E27FC236}">
                <a16:creationId xmlns:a16="http://schemas.microsoft.com/office/drawing/2014/main" id="{9D21813D-EFD8-4B9E-AB08-A30CAD6B09CD}"/>
              </a:ext>
            </a:extLst>
          </p:cNvPr>
          <p:cNvSpPr txBox="1">
            <a:spLocks noGrp="1"/>
          </p:cNvSpPr>
          <p:nvPr>
            <p:ph type="body" idx="1"/>
          </p:nvPr>
        </p:nvSpPr>
        <p:spPr>
          <a:xfrm>
            <a:off x="3892736" y="673882"/>
            <a:ext cx="6965698" cy="1822474"/>
          </a:xfrm>
          <a:prstGeom prst="rect">
            <a:avLst/>
          </a:prstGeom>
        </p:spPr>
        <p:txBody>
          <a:bodyPr spcFirstLastPara="1" vert="horz" wrap="square" lIns="121900" tIns="121900" rIns="121900" bIns="121900" rtlCol="0" anchor="t" anchorCtr="0">
            <a:noAutofit/>
          </a:bodyPr>
          <a:lstStyle/>
          <a:p>
            <a:pPr marL="0" indent="0">
              <a:buNone/>
            </a:pPr>
            <a:r>
              <a:rPr lang="es-ES" b="1" dirty="0"/>
              <a:t>Integración de los valores del nuevo liderazgo en la estrategia de la compañía (Máximo 500 palabras)</a:t>
            </a:r>
            <a:endParaRPr lang="es-ES" sz="1867" b="1" dirty="0">
              <a:latin typeface="Calibri" panose="020F0502020204030204" pitchFamily="34" charset="0"/>
              <a:ea typeface="Lato" panose="020F0502020204030203" pitchFamily="34" charset="0"/>
              <a:cs typeface="Times New Roman" panose="02020603050405020304" pitchFamily="18" charset="0"/>
            </a:endParaRPr>
          </a:p>
        </p:txBody>
      </p:sp>
      <p:sp>
        <p:nvSpPr>
          <p:cNvPr id="19" name="CuadroTexto 18">
            <a:extLst>
              <a:ext uri="{FF2B5EF4-FFF2-40B4-BE49-F238E27FC236}">
                <a16:creationId xmlns:a16="http://schemas.microsoft.com/office/drawing/2014/main" id="{CF67F106-95CD-4940-89A8-2FC8C5EB20B7}"/>
              </a:ext>
            </a:extLst>
          </p:cNvPr>
          <p:cNvSpPr txBox="1"/>
          <p:nvPr/>
        </p:nvSpPr>
        <p:spPr>
          <a:xfrm>
            <a:off x="3892736" y="2259264"/>
            <a:ext cx="7662354" cy="3747180"/>
          </a:xfrm>
          <a:prstGeom prst="rect">
            <a:avLst/>
          </a:prstGeom>
          <a:solidFill>
            <a:schemeClr val="bg1"/>
          </a:solidFill>
        </p:spPr>
        <p:txBody>
          <a:bodyPr wrap="square">
            <a:spAutoFit/>
          </a:bodyPr>
          <a:lstStyle/>
          <a:p>
            <a:pPr>
              <a:lnSpc>
                <a:spcPct val="150000"/>
              </a:lnSpc>
            </a:pPr>
            <a:r>
              <a:rPr lang="es-ES" sz="1600" dirty="0"/>
              <a:t>Se valora correspondencia del plan con otras acciones de la compañía y la trayectoria de la empresa en los valores del nuevo liderazgo. Se deberá incluir en este apartado una descripción del propósito de la compañía y una descripción del plan estratégico para la consecución de los objetivos vinculados a la categoría. </a:t>
            </a:r>
          </a:p>
          <a:p>
            <a:pPr>
              <a:lnSpc>
                <a:spcPct val="150000"/>
              </a:lnSpc>
            </a:pPr>
            <a:r>
              <a:rPr lang="es-ES" sz="1600" dirty="0"/>
              <a:t>Deberá incluirse: </a:t>
            </a:r>
          </a:p>
          <a:p>
            <a:pPr>
              <a:lnSpc>
                <a:spcPct val="150000"/>
              </a:lnSpc>
            </a:pPr>
            <a:r>
              <a:rPr lang="es-ES" sz="1600" dirty="0"/>
              <a:t>• Planificación. </a:t>
            </a:r>
          </a:p>
          <a:p>
            <a:pPr>
              <a:lnSpc>
                <a:spcPct val="150000"/>
              </a:lnSpc>
            </a:pPr>
            <a:r>
              <a:rPr lang="es-ES" sz="1600" dirty="0"/>
              <a:t>• Cuestiones consideradas para la elaboración del plan y necesidades detectadas. </a:t>
            </a:r>
          </a:p>
          <a:p>
            <a:pPr>
              <a:lnSpc>
                <a:spcPct val="150000"/>
              </a:lnSpc>
            </a:pPr>
            <a:r>
              <a:rPr lang="es-ES" sz="1600" dirty="0"/>
              <a:t>• Personas responsables y áreas de la compañía implicadas. </a:t>
            </a:r>
          </a:p>
          <a:p>
            <a:pPr>
              <a:lnSpc>
                <a:spcPct val="150000"/>
              </a:lnSpc>
            </a:pPr>
            <a:r>
              <a:rPr lang="es-ES" sz="1600" dirty="0"/>
              <a:t>• Duración del plan. </a:t>
            </a:r>
          </a:p>
          <a:p>
            <a:pPr>
              <a:lnSpc>
                <a:spcPct val="150000"/>
              </a:lnSpc>
            </a:pPr>
            <a:r>
              <a:rPr lang="es-ES" sz="1600" dirty="0"/>
              <a:t>• Objetivos perseguidos. </a:t>
            </a:r>
            <a:endParaRPr lang="es-ES"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CuadroTexto 6">
            <a:extLst>
              <a:ext uri="{FF2B5EF4-FFF2-40B4-BE49-F238E27FC236}">
                <a16:creationId xmlns:a16="http://schemas.microsoft.com/office/drawing/2014/main" id="{457454DF-D0E7-40B2-B6A6-DB03F1BF277F}"/>
              </a:ext>
            </a:extLst>
          </p:cNvPr>
          <p:cNvSpPr txBox="1"/>
          <p:nvPr/>
        </p:nvSpPr>
        <p:spPr>
          <a:xfrm>
            <a:off x="11307445" y="92521"/>
            <a:ext cx="884555" cy="707886"/>
          </a:xfrm>
          <a:prstGeom prst="rect">
            <a:avLst/>
          </a:prstGeom>
          <a:noFill/>
        </p:spPr>
        <p:txBody>
          <a:bodyPr wrap="square" rtlCol="0">
            <a:spAutoFit/>
          </a:bodyPr>
          <a:lstStyle/>
          <a:p>
            <a:r>
              <a:rPr lang="es-ES" sz="4000" dirty="0"/>
              <a:t>1</a:t>
            </a:r>
          </a:p>
        </p:txBody>
      </p:sp>
      <p:sp>
        <p:nvSpPr>
          <p:cNvPr id="2" name="CuadroTexto 1">
            <a:extLst>
              <a:ext uri="{FF2B5EF4-FFF2-40B4-BE49-F238E27FC236}">
                <a16:creationId xmlns:a16="http://schemas.microsoft.com/office/drawing/2014/main" id="{30809B78-549E-4D00-E426-525DE09C25A2}"/>
              </a:ext>
            </a:extLst>
          </p:cNvPr>
          <p:cNvSpPr txBox="1"/>
          <p:nvPr/>
        </p:nvSpPr>
        <p:spPr>
          <a:xfrm>
            <a:off x="545470" y="3082567"/>
            <a:ext cx="2709794" cy="1117935"/>
          </a:xfrm>
          <a:prstGeom prst="rect">
            <a:avLst/>
          </a:prstGeom>
          <a:solidFill>
            <a:schemeClr val="bg1"/>
          </a:solidFill>
        </p:spPr>
        <p:txBody>
          <a:bodyPr wrap="square" rtlCol="0">
            <a:spAutoFit/>
          </a:bodyPr>
          <a:lstStyle/>
          <a:p>
            <a:r>
              <a:rPr lang="es-ES" sz="1333"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333" b="1" dirty="0">
                <a:latin typeface="Lato" panose="020F0502020204030203" pitchFamily="34" charset="0"/>
                <a:ea typeface="Lato" panose="020F0502020204030203" pitchFamily="34" charset="0"/>
                <a:cs typeface="Lato" panose="020F0502020204030203" pitchFamily="34" charset="0"/>
              </a:rPr>
              <a:t>Cargo Actual</a:t>
            </a: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p:txBody>
      </p:sp>
      <p:sp>
        <p:nvSpPr>
          <p:cNvPr id="3" name="Elipse 2">
            <a:extLst>
              <a:ext uri="{FF2B5EF4-FFF2-40B4-BE49-F238E27FC236}">
                <a16:creationId xmlns:a16="http://schemas.microsoft.com/office/drawing/2014/main" id="{BCE765EC-AB77-49BB-C5C2-2C89669B03FD}"/>
              </a:ext>
            </a:extLst>
          </p:cNvPr>
          <p:cNvSpPr/>
          <p:nvPr/>
        </p:nvSpPr>
        <p:spPr>
          <a:xfrm>
            <a:off x="636910" y="652106"/>
            <a:ext cx="2240280" cy="22402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Fotografía del candidato válida para utilizar en la difusión</a:t>
            </a:r>
          </a:p>
        </p:txBody>
      </p:sp>
    </p:spTree>
    <p:extLst>
      <p:ext uri="{BB962C8B-B14F-4D97-AF65-F5344CB8AC3E}">
        <p14:creationId xmlns:p14="http://schemas.microsoft.com/office/powerpoint/2010/main" val="86668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11307445" y="6231535"/>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9</a:t>
            </a:fld>
            <a:endParaRPr/>
          </a:p>
        </p:txBody>
      </p:sp>
      <p:sp>
        <p:nvSpPr>
          <p:cNvPr id="17" name="Google Shape;112;p20">
            <a:extLst>
              <a:ext uri="{FF2B5EF4-FFF2-40B4-BE49-F238E27FC236}">
                <a16:creationId xmlns:a16="http://schemas.microsoft.com/office/drawing/2014/main" id="{9D21813D-EFD8-4B9E-AB08-A30CAD6B09CD}"/>
              </a:ext>
            </a:extLst>
          </p:cNvPr>
          <p:cNvSpPr txBox="1">
            <a:spLocks noGrp="1"/>
          </p:cNvSpPr>
          <p:nvPr>
            <p:ph type="body" idx="1"/>
          </p:nvPr>
        </p:nvSpPr>
        <p:spPr>
          <a:xfrm>
            <a:off x="3892736" y="673882"/>
            <a:ext cx="6965698" cy="1822474"/>
          </a:xfrm>
          <a:prstGeom prst="rect">
            <a:avLst/>
          </a:prstGeom>
        </p:spPr>
        <p:txBody>
          <a:bodyPr spcFirstLastPara="1" vert="horz" wrap="square" lIns="121900" tIns="121900" rIns="121900" bIns="121900" rtlCol="0" anchor="t" anchorCtr="0">
            <a:noAutofit/>
          </a:bodyPr>
          <a:lstStyle/>
          <a:p>
            <a:pPr marL="0" indent="0">
              <a:buNone/>
            </a:pPr>
            <a:r>
              <a:rPr lang="es-ES" b="1" dirty="0"/>
              <a:t>Acciones (máximo 500 palabras)</a:t>
            </a:r>
            <a:endParaRPr lang="es-ES" sz="1867" b="1" dirty="0">
              <a:latin typeface="Calibri" panose="020F0502020204030204" pitchFamily="34" charset="0"/>
              <a:ea typeface="Lato" panose="020F0502020204030203" pitchFamily="34" charset="0"/>
              <a:cs typeface="Times New Roman" panose="02020603050405020304" pitchFamily="18" charset="0"/>
            </a:endParaRPr>
          </a:p>
        </p:txBody>
      </p:sp>
      <p:sp>
        <p:nvSpPr>
          <p:cNvPr id="19" name="CuadroTexto 18">
            <a:extLst>
              <a:ext uri="{FF2B5EF4-FFF2-40B4-BE49-F238E27FC236}">
                <a16:creationId xmlns:a16="http://schemas.microsoft.com/office/drawing/2014/main" id="{CF67F106-95CD-4940-89A8-2FC8C5EB20B7}"/>
              </a:ext>
            </a:extLst>
          </p:cNvPr>
          <p:cNvSpPr txBox="1"/>
          <p:nvPr/>
        </p:nvSpPr>
        <p:spPr>
          <a:xfrm>
            <a:off x="3984176" y="1772246"/>
            <a:ext cx="7662354" cy="4116512"/>
          </a:xfrm>
          <a:prstGeom prst="rect">
            <a:avLst/>
          </a:prstGeom>
          <a:solidFill>
            <a:schemeClr val="bg1"/>
          </a:solidFill>
        </p:spPr>
        <p:txBody>
          <a:bodyPr wrap="square">
            <a:spAutoFit/>
          </a:bodyPr>
          <a:lstStyle/>
          <a:p>
            <a:pPr>
              <a:lnSpc>
                <a:spcPct val="150000"/>
              </a:lnSpc>
            </a:pPr>
            <a:r>
              <a:rPr lang="es-ES" sz="1600" dirty="0"/>
              <a:t>Se valora la duración del plan, el número de acciones, la metodología empleada, relación con la necesitad advertida al principio del plan, variedad de las mismas, la originalidad… Se deberán describir los resultados obtenidos relacionándolos con los objetivos planteados, aportando datos cualitativos y cuantitativos, para evidenciar el cumplimiento de los objetivos y la sostenibilidad en el tiempo (que incluyan indicadores de satisfacción de los grupos de interés afectados, si es el caso). </a:t>
            </a:r>
          </a:p>
          <a:p>
            <a:pPr>
              <a:lnSpc>
                <a:spcPct val="150000"/>
              </a:lnSpc>
            </a:pPr>
            <a:endParaRPr lang="es-ES" sz="1600" dirty="0"/>
          </a:p>
          <a:p>
            <a:pPr>
              <a:lnSpc>
                <a:spcPct val="150000"/>
              </a:lnSpc>
            </a:pPr>
            <a:r>
              <a:rPr lang="es-ES" sz="1600" dirty="0"/>
              <a:t>De igual modo, se mostrarán resultados concretos de la evaluación del plan de acción. Si fueron previstas encuestas, se incorporarán los resultados, el tamaño de la población encuestada y otros indicadores que se consideren relevantes, así como oportunidades de mejora o de innovación detectadas, y mejoras e innovaciones previstas</a:t>
            </a:r>
            <a:endParaRPr lang="es-ES"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CuadroTexto 6">
            <a:extLst>
              <a:ext uri="{FF2B5EF4-FFF2-40B4-BE49-F238E27FC236}">
                <a16:creationId xmlns:a16="http://schemas.microsoft.com/office/drawing/2014/main" id="{457454DF-D0E7-40B2-B6A6-DB03F1BF277F}"/>
              </a:ext>
            </a:extLst>
          </p:cNvPr>
          <p:cNvSpPr txBox="1"/>
          <p:nvPr/>
        </p:nvSpPr>
        <p:spPr>
          <a:xfrm>
            <a:off x="11307445" y="92521"/>
            <a:ext cx="884555" cy="707886"/>
          </a:xfrm>
          <a:prstGeom prst="rect">
            <a:avLst/>
          </a:prstGeom>
          <a:noFill/>
        </p:spPr>
        <p:txBody>
          <a:bodyPr wrap="square" rtlCol="0">
            <a:spAutoFit/>
          </a:bodyPr>
          <a:lstStyle/>
          <a:p>
            <a:r>
              <a:rPr lang="es-ES" sz="4000" dirty="0"/>
              <a:t>1</a:t>
            </a:r>
          </a:p>
        </p:txBody>
      </p:sp>
      <p:sp>
        <p:nvSpPr>
          <p:cNvPr id="2" name="CuadroTexto 1">
            <a:extLst>
              <a:ext uri="{FF2B5EF4-FFF2-40B4-BE49-F238E27FC236}">
                <a16:creationId xmlns:a16="http://schemas.microsoft.com/office/drawing/2014/main" id="{30809B78-549E-4D00-E426-525DE09C25A2}"/>
              </a:ext>
            </a:extLst>
          </p:cNvPr>
          <p:cNvSpPr txBox="1"/>
          <p:nvPr/>
        </p:nvSpPr>
        <p:spPr>
          <a:xfrm>
            <a:off x="545470" y="3082567"/>
            <a:ext cx="2709794" cy="1117935"/>
          </a:xfrm>
          <a:prstGeom prst="rect">
            <a:avLst/>
          </a:prstGeom>
          <a:solidFill>
            <a:schemeClr val="bg1"/>
          </a:solidFill>
        </p:spPr>
        <p:txBody>
          <a:bodyPr wrap="square" rtlCol="0">
            <a:spAutoFit/>
          </a:bodyPr>
          <a:lstStyle/>
          <a:p>
            <a:r>
              <a:rPr lang="es-ES" sz="1333"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333" b="1" dirty="0">
                <a:latin typeface="Lato" panose="020F0502020204030203" pitchFamily="34" charset="0"/>
                <a:ea typeface="Lato" panose="020F0502020204030203" pitchFamily="34" charset="0"/>
                <a:cs typeface="Lato" panose="020F0502020204030203" pitchFamily="34" charset="0"/>
              </a:rPr>
              <a:t>Cargo Actual</a:t>
            </a: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p:txBody>
      </p:sp>
      <p:sp>
        <p:nvSpPr>
          <p:cNvPr id="3" name="Elipse 2">
            <a:extLst>
              <a:ext uri="{FF2B5EF4-FFF2-40B4-BE49-F238E27FC236}">
                <a16:creationId xmlns:a16="http://schemas.microsoft.com/office/drawing/2014/main" id="{BCE765EC-AB77-49BB-C5C2-2C89669B03FD}"/>
              </a:ext>
            </a:extLst>
          </p:cNvPr>
          <p:cNvSpPr/>
          <p:nvPr/>
        </p:nvSpPr>
        <p:spPr>
          <a:xfrm>
            <a:off x="636910" y="652106"/>
            <a:ext cx="2240280" cy="22402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Fotografía del candidato válida para utilizar en la difusión</a:t>
            </a:r>
          </a:p>
        </p:txBody>
      </p:sp>
    </p:spTree>
    <p:extLst>
      <p:ext uri="{BB962C8B-B14F-4D97-AF65-F5344CB8AC3E}">
        <p14:creationId xmlns:p14="http://schemas.microsoft.com/office/powerpoint/2010/main" val="164365230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aa0b1c7-da6e-4b07-b84e-83d113e32ea1" xsi:nil="true"/>
    <lcf76f155ced4ddcb4097134ff3c332f xmlns="9a1feed2-6606-410e-9263-b6add14506f9">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2D3CEC22D36DFB4989F5F1E26AC76425" ma:contentTypeVersion="16" ma:contentTypeDescription="Crear nuevo documento." ma:contentTypeScope="" ma:versionID="95f8bfb44be424bb4de83401862dabf2">
  <xsd:schema xmlns:xsd="http://www.w3.org/2001/XMLSchema" xmlns:xs="http://www.w3.org/2001/XMLSchema" xmlns:p="http://schemas.microsoft.com/office/2006/metadata/properties" xmlns:ns2="9a1feed2-6606-410e-9263-b6add14506f9" xmlns:ns3="1aa0b1c7-da6e-4b07-b84e-83d113e32ea1" targetNamespace="http://schemas.microsoft.com/office/2006/metadata/properties" ma:root="true" ma:fieldsID="a840ceba3395b92623d7c49775559ffe" ns2:_="" ns3:_="">
    <xsd:import namespace="9a1feed2-6606-410e-9263-b6add14506f9"/>
    <xsd:import namespace="1aa0b1c7-da6e-4b07-b84e-83d113e32ea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3:SharedWithUsers" minOccurs="0"/>
                <xsd:element ref="ns3:SharedWithDetails"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1feed2-6606-410e-9263-b6add14506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5"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230aa5c5-687c-46c7-be88-f4219e41455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aa0b1c7-da6e-4b07-b84e-83d113e32ea1" elementFormDefault="qualified">
    <xsd:import namespace="http://schemas.microsoft.com/office/2006/documentManagement/types"/>
    <xsd:import namespace="http://schemas.microsoft.com/office/infopath/2007/PartnerControls"/>
    <xsd:element name="SharedWithUsers" ma:index="13"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c54557a-3d70-454d-a89f-2a6f34257c38}" ma:internalName="TaxCatchAll" ma:showField="CatchAllData" ma:web="1aa0b1c7-da6e-4b07-b84e-83d113e32ea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F9E1E9D-C418-4574-9472-FB501FBDDC46}">
  <ds:schemaRefs>
    <ds:schemaRef ds:uri="http://schemas.microsoft.com/office/2006/metadata/properties"/>
    <ds:schemaRef ds:uri="http://schemas.microsoft.com/office/infopath/2007/PartnerControls"/>
    <ds:schemaRef ds:uri="1aa0b1c7-da6e-4b07-b84e-83d113e32ea1"/>
    <ds:schemaRef ds:uri="9a1feed2-6606-410e-9263-b6add14506f9"/>
  </ds:schemaRefs>
</ds:datastoreItem>
</file>

<file path=customXml/itemProps2.xml><?xml version="1.0" encoding="utf-8"?>
<ds:datastoreItem xmlns:ds="http://schemas.openxmlformats.org/officeDocument/2006/customXml" ds:itemID="{5B109D4A-4C15-477E-91F0-2D8B2ECAF00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1feed2-6606-410e-9263-b6add14506f9"/>
    <ds:schemaRef ds:uri="1aa0b1c7-da6e-4b07-b84e-83d113e32ea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B5A6352-7AB6-43CC-8FFC-6DC9C9889A1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1568</TotalTime>
  <Words>1019</Words>
  <Application>Microsoft Macintosh PowerPoint</Application>
  <PresentationFormat>Panorámica</PresentationFormat>
  <Paragraphs>97</Paragraphs>
  <Slides>11</Slides>
  <Notes>10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11</vt:i4>
      </vt:variant>
    </vt:vector>
  </HeadingPairs>
  <TitlesOfParts>
    <vt:vector size="19" baseType="lpstr">
      <vt:lpstr>Arial</vt:lpstr>
      <vt:lpstr>Calibri</vt:lpstr>
      <vt:lpstr>Calibri Light</vt:lpstr>
      <vt:lpstr>Georgia</vt:lpstr>
      <vt:lpstr>Lato</vt:lpstr>
      <vt:lpstr>Open Sans</vt:lpstr>
      <vt:lpstr>Open Sans SemiBold</vt:lpstr>
      <vt:lpstr>Tema de Office</vt:lpstr>
      <vt:lpstr>Presentación de PowerPoint</vt:lpstr>
      <vt:lpstr>CEO por el talento</vt:lpstr>
      <vt:lpstr>Sistema de puntuación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Alba Alonso Alonso</dc:creator>
  <cp:lastModifiedBy>Pablo Peinado</cp:lastModifiedBy>
  <cp:revision>7</cp:revision>
  <dcterms:created xsi:type="dcterms:W3CDTF">2022-04-20T07:19:26Z</dcterms:created>
  <dcterms:modified xsi:type="dcterms:W3CDTF">2026-02-04T15:37:42Z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0x0101002D3CEC22D36DFB4989F5F1E26AC76425</vt:lpwstr>
  </property>
  <property fmtid="{D5CDD505-2E9C-101B-9397-08002B2CF9AE}" pid="3" name="MediaServiceImageTags">
    <vt:lpwstr/>
  </property>
</Properties>
</file>