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16"/>
  </p:notesMasterIdLst>
  <p:sldIdLst>
    <p:sldId id="295" r:id="rId5"/>
    <p:sldId id="257" r:id="rId6"/>
    <p:sldId id="389" r:id="rId7"/>
    <p:sldId id="373" r:id="rId8"/>
    <p:sldId id="457" r:id="rId9"/>
    <p:sldId id="303" r:id="rId10"/>
    <p:sldId id="385" r:id="rId11"/>
    <p:sldId id="386" r:id="rId12"/>
    <p:sldId id="387" r:id="rId13"/>
    <p:sldId id="388" r:id="rId14"/>
    <p:sldId id="458" r:id="rId1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650E8A-E4AA-4BEE-8931-FA0985D6B0DC}" v="1" dt="2022-11-27T15:52:48.0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4"/>
  </p:normalViewPr>
  <p:slideViewPr>
    <p:cSldViewPr snapToGrid="0">
      <p:cViewPr varScale="1">
        <p:scale>
          <a:sx n="102" d="100"/>
          <a:sy n="102" d="100"/>
        </p:scale>
        <p:origin x="192" y="5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ena Carrascosa" userId="e121cca9-c14e-4bf7-b5f8-934dafb64342" providerId="ADAL" clId="{84DFB8BF-42BF-41E2-8612-329ECC6C986E}"/>
    <pc:docChg chg="undo custSel addSld delSld modSld sldOrd">
      <pc:chgData name="Elena Carrascosa" userId="e121cca9-c14e-4bf7-b5f8-934dafb64342" providerId="ADAL" clId="{84DFB8BF-42BF-41E2-8612-329ECC6C986E}" dt="2022-04-23T17:18:21.133" v="1968" actId="20577"/>
      <pc:docMkLst>
        <pc:docMk/>
      </pc:docMkLst>
      <pc:sldChg chg="modSp mod">
        <pc:chgData name="Elena Carrascosa" userId="e121cca9-c14e-4bf7-b5f8-934dafb64342" providerId="ADAL" clId="{84DFB8BF-42BF-41E2-8612-329ECC6C986E}" dt="2022-04-23T17:18:21.133" v="1968" actId="20577"/>
        <pc:sldMkLst>
          <pc:docMk/>
          <pc:sldMk cId="0" sldId="257"/>
        </pc:sldMkLst>
        <pc:spChg chg="mod">
          <ac:chgData name="Elena Carrascosa" userId="e121cca9-c14e-4bf7-b5f8-934dafb64342" providerId="ADAL" clId="{84DFB8BF-42BF-41E2-8612-329ECC6C986E}" dt="2022-04-23T17:18:21.133" v="1968" actId="20577"/>
          <ac:spMkLst>
            <pc:docMk/>
            <pc:sldMk cId="0" sldId="257"/>
            <ac:spMk id="66" creationId="{00000000-0000-0000-0000-000000000000}"/>
          </ac:spMkLst>
        </pc:spChg>
        <pc:spChg chg="mod">
          <ac:chgData name="Elena Carrascosa" userId="e121cca9-c14e-4bf7-b5f8-934dafb64342" providerId="ADAL" clId="{84DFB8BF-42BF-41E2-8612-329ECC6C986E}" dt="2022-04-23T11:36:15.001" v="1896" actId="20577"/>
          <ac:spMkLst>
            <pc:docMk/>
            <pc:sldMk cId="0" sldId="257"/>
            <ac:spMk id="67" creationId="{00000000-0000-0000-0000-000000000000}"/>
          </ac:spMkLst>
        </pc:spChg>
        <pc:graphicFrameChg chg="mod">
          <ac:chgData name="Elena Carrascosa" userId="e121cca9-c14e-4bf7-b5f8-934dafb64342" providerId="ADAL" clId="{84DFB8BF-42BF-41E2-8612-329ECC6C986E}" dt="2022-04-23T11:36:27.524" v="1916" actId="1036"/>
          <ac:graphicFrameMkLst>
            <pc:docMk/>
            <pc:sldMk cId="0" sldId="257"/>
            <ac:graphicFrameMk id="2" creationId="{363CEF5A-6E29-4961-BB5A-8AE322411CCF}"/>
          </ac:graphicFrameMkLst>
        </pc:graphicFrameChg>
      </pc:sldChg>
      <pc:sldChg chg="modSp mod">
        <pc:chgData name="Elena Carrascosa" userId="e121cca9-c14e-4bf7-b5f8-934dafb64342" providerId="ADAL" clId="{84DFB8BF-42BF-41E2-8612-329ECC6C986E}" dt="2022-04-23T11:12:42.931" v="1651" actId="1076"/>
        <pc:sldMkLst>
          <pc:docMk/>
          <pc:sldMk cId="0" sldId="263"/>
        </pc:sldMkLst>
        <pc:spChg chg="mod">
          <ac:chgData name="Elena Carrascosa" userId="e121cca9-c14e-4bf7-b5f8-934dafb64342" providerId="ADAL" clId="{84DFB8BF-42BF-41E2-8612-329ECC6C986E}" dt="2022-04-23T11:12:42.931" v="1651" actId="1076"/>
          <ac:spMkLst>
            <pc:docMk/>
            <pc:sldMk cId="0" sldId="263"/>
            <ac:spMk id="8" creationId="{31D975AD-2F14-4607-923D-48B46ECF429B}"/>
          </ac:spMkLst>
        </pc:spChg>
        <pc:spChg chg="mod">
          <ac:chgData name="Elena Carrascosa" userId="e121cca9-c14e-4bf7-b5f8-934dafb64342" providerId="ADAL" clId="{84DFB8BF-42BF-41E2-8612-329ECC6C986E}" dt="2022-04-23T11:12:08.284" v="1642" actId="255"/>
          <ac:spMkLst>
            <pc:docMk/>
            <pc:sldMk cId="0" sldId="263"/>
            <ac:spMk id="9" creationId="{45F54EAF-B516-42D8-B432-3236F46DCE18}"/>
          </ac:spMkLst>
        </pc:spChg>
      </pc:sldChg>
      <pc:sldChg chg="addSp delSp modSp mod">
        <pc:chgData name="Elena Carrascosa" userId="e121cca9-c14e-4bf7-b5f8-934dafb64342" providerId="ADAL" clId="{84DFB8BF-42BF-41E2-8612-329ECC6C986E}" dt="2022-04-23T11:32:17.647" v="1746" actId="1076"/>
        <pc:sldMkLst>
          <pc:docMk/>
          <pc:sldMk cId="0" sldId="270"/>
        </pc:sldMkLst>
        <pc:spChg chg="del">
          <ac:chgData name="Elena Carrascosa" userId="e121cca9-c14e-4bf7-b5f8-934dafb64342" providerId="ADAL" clId="{84DFB8BF-42BF-41E2-8612-329ECC6C986E}" dt="2022-04-23T09:40:48.866" v="5" actId="478"/>
          <ac:spMkLst>
            <pc:docMk/>
            <pc:sldMk cId="0" sldId="270"/>
            <ac:spMk id="2" creationId="{E5047060-6FC1-418C-9F2E-9F62D6FB3DC8}"/>
          </ac:spMkLst>
        </pc:spChg>
        <pc:spChg chg="add mod">
          <ac:chgData name="Elena Carrascosa" userId="e121cca9-c14e-4bf7-b5f8-934dafb64342" providerId="ADAL" clId="{84DFB8BF-42BF-41E2-8612-329ECC6C986E}" dt="2022-04-23T09:57:21.619" v="164" actId="1038"/>
          <ac:spMkLst>
            <pc:docMk/>
            <pc:sldMk cId="0" sldId="270"/>
            <ac:spMk id="25" creationId="{FFDA0BF4-D0B3-4205-B4B5-3B9589380F42}"/>
          </ac:spMkLst>
        </pc:spChg>
        <pc:spChg chg="add del mod">
          <ac:chgData name="Elena Carrascosa" userId="e121cca9-c14e-4bf7-b5f8-934dafb64342" providerId="ADAL" clId="{84DFB8BF-42BF-41E2-8612-329ECC6C986E}" dt="2022-04-23T10:05:19.579" v="234" actId="478"/>
          <ac:spMkLst>
            <pc:docMk/>
            <pc:sldMk cId="0" sldId="270"/>
            <ac:spMk id="26" creationId="{5EC8BC02-AB6A-4250-AC97-A5D1FEBFE48A}"/>
          </ac:spMkLst>
        </pc:spChg>
        <pc:spChg chg="mod ord">
          <ac:chgData name="Elena Carrascosa" userId="e121cca9-c14e-4bf7-b5f8-934dafb64342" providerId="ADAL" clId="{84DFB8BF-42BF-41E2-8612-329ECC6C986E}" dt="2022-04-23T11:32:17.647" v="1746" actId="1076"/>
          <ac:spMkLst>
            <pc:docMk/>
            <pc:sldMk cId="0" sldId="270"/>
            <ac:spMk id="28" creationId="{AB230C44-2965-4A42-AF45-16DDD2777E49}"/>
          </ac:spMkLst>
        </pc:spChg>
        <pc:spChg chg="del">
          <ac:chgData name="Elena Carrascosa" userId="e121cca9-c14e-4bf7-b5f8-934dafb64342" providerId="ADAL" clId="{84DFB8BF-42BF-41E2-8612-329ECC6C986E}" dt="2022-04-23T09:39:46.611" v="2" actId="478"/>
          <ac:spMkLst>
            <pc:docMk/>
            <pc:sldMk cId="0" sldId="270"/>
            <ac:spMk id="29" creationId="{65B946C3-17F7-41EC-8CD4-D6331B5DBFF1}"/>
          </ac:spMkLst>
        </pc:spChg>
        <pc:spChg chg="del">
          <ac:chgData name="Elena Carrascosa" userId="e121cca9-c14e-4bf7-b5f8-934dafb64342" providerId="ADAL" clId="{84DFB8BF-42BF-41E2-8612-329ECC6C986E}" dt="2022-04-23T09:39:53.657" v="3" actId="478"/>
          <ac:spMkLst>
            <pc:docMk/>
            <pc:sldMk cId="0" sldId="270"/>
            <ac:spMk id="31" creationId="{E2DFC999-2463-4444-A301-09AF349B369F}"/>
          </ac:spMkLst>
        </pc:spChg>
        <pc:spChg chg="mod">
          <ac:chgData name="Elena Carrascosa" userId="e121cca9-c14e-4bf7-b5f8-934dafb64342" providerId="ADAL" clId="{84DFB8BF-42BF-41E2-8612-329ECC6C986E}" dt="2022-04-23T09:57:21.619" v="164" actId="1038"/>
          <ac:spMkLst>
            <pc:docMk/>
            <pc:sldMk cId="0" sldId="270"/>
            <ac:spMk id="33" creationId="{3405BCB3-7F30-42A8-880B-1D877E976372}"/>
          </ac:spMkLst>
        </pc:spChg>
        <pc:spChg chg="mod">
          <ac:chgData name="Elena Carrascosa" userId="e121cca9-c14e-4bf7-b5f8-934dafb64342" providerId="ADAL" clId="{84DFB8BF-42BF-41E2-8612-329ECC6C986E}" dt="2022-04-23T11:32:17.647" v="1746" actId="1076"/>
          <ac:spMkLst>
            <pc:docMk/>
            <pc:sldMk cId="0" sldId="270"/>
            <ac:spMk id="35" creationId="{9947C8DB-6AD1-403A-A30A-C8374586E35A}"/>
          </ac:spMkLst>
        </pc:spChg>
        <pc:spChg chg="mod">
          <ac:chgData name="Elena Carrascosa" userId="e121cca9-c14e-4bf7-b5f8-934dafb64342" providerId="ADAL" clId="{84DFB8BF-42BF-41E2-8612-329ECC6C986E}" dt="2022-04-23T09:57:21.619" v="164" actId="1038"/>
          <ac:spMkLst>
            <pc:docMk/>
            <pc:sldMk cId="0" sldId="270"/>
            <ac:spMk id="38" creationId="{C9BB212C-9169-41AC-924E-EC111FD5729C}"/>
          </ac:spMkLst>
        </pc:spChg>
        <pc:spChg chg="del">
          <ac:chgData name="Elena Carrascosa" userId="e121cca9-c14e-4bf7-b5f8-934dafb64342" providerId="ADAL" clId="{84DFB8BF-42BF-41E2-8612-329ECC6C986E}" dt="2022-04-23T09:40:08.875" v="4" actId="478"/>
          <ac:spMkLst>
            <pc:docMk/>
            <pc:sldMk cId="0" sldId="270"/>
            <ac:spMk id="40" creationId="{148C2D18-E5E0-4CC8-8339-7B6F305893E1}"/>
          </ac:spMkLst>
        </pc:spChg>
        <pc:spChg chg="mod">
          <ac:chgData name="Elena Carrascosa" userId="e121cca9-c14e-4bf7-b5f8-934dafb64342" providerId="ADAL" clId="{84DFB8BF-42BF-41E2-8612-329ECC6C986E}" dt="2022-04-23T09:57:21.619" v="164" actId="1038"/>
          <ac:spMkLst>
            <pc:docMk/>
            <pc:sldMk cId="0" sldId="270"/>
            <ac:spMk id="44" creationId="{9714DADA-4A88-44C3-9560-153CAD724568}"/>
          </ac:spMkLst>
        </pc:spChg>
        <pc:spChg chg="del mod">
          <ac:chgData name="Elena Carrascosa" userId="e121cca9-c14e-4bf7-b5f8-934dafb64342" providerId="ADAL" clId="{84DFB8BF-42BF-41E2-8612-329ECC6C986E}" dt="2022-04-23T11:32:10.552" v="1745" actId="478"/>
          <ac:spMkLst>
            <pc:docMk/>
            <pc:sldMk cId="0" sldId="270"/>
            <ac:spMk id="46" creationId="{6E1EF269-4192-4ECA-87E7-82A7451169D1}"/>
          </ac:spMkLst>
        </pc:spChg>
        <pc:spChg chg="mod">
          <ac:chgData name="Elena Carrascosa" userId="e121cca9-c14e-4bf7-b5f8-934dafb64342" providerId="ADAL" clId="{84DFB8BF-42BF-41E2-8612-329ECC6C986E}" dt="2022-04-23T09:57:21.619" v="164" actId="1038"/>
          <ac:spMkLst>
            <pc:docMk/>
            <pc:sldMk cId="0" sldId="270"/>
            <ac:spMk id="175" creationId="{00000000-0000-0000-0000-000000000000}"/>
          </ac:spMkLst>
        </pc:spChg>
        <pc:picChg chg="del mod">
          <ac:chgData name="Elena Carrascosa" userId="e121cca9-c14e-4bf7-b5f8-934dafb64342" providerId="ADAL" clId="{84DFB8BF-42BF-41E2-8612-329ECC6C986E}" dt="2022-04-23T11:32:10.552" v="1745" actId="478"/>
          <ac:picMkLst>
            <pc:docMk/>
            <pc:sldMk cId="0" sldId="270"/>
            <ac:picMk id="4" creationId="{EB722A5D-4A59-4EE6-8299-532DD52523D2}"/>
          </ac:picMkLst>
        </pc:picChg>
        <pc:picChg chg="del">
          <ac:chgData name="Elena Carrascosa" userId="e121cca9-c14e-4bf7-b5f8-934dafb64342" providerId="ADAL" clId="{84DFB8BF-42BF-41E2-8612-329ECC6C986E}" dt="2022-04-23T09:40:48.866" v="5" actId="478"/>
          <ac:picMkLst>
            <pc:docMk/>
            <pc:sldMk cId="0" sldId="270"/>
            <ac:picMk id="5" creationId="{DB39411F-4A6D-4F2A-93AD-7799561D3997}"/>
          </ac:picMkLst>
        </pc:picChg>
        <pc:picChg chg="del mod">
          <ac:chgData name="Elena Carrascosa" userId="e121cca9-c14e-4bf7-b5f8-934dafb64342" providerId="ADAL" clId="{84DFB8BF-42BF-41E2-8612-329ECC6C986E}" dt="2022-04-23T10:04:51.465" v="226" actId="478"/>
          <ac:picMkLst>
            <pc:docMk/>
            <pc:sldMk cId="0" sldId="270"/>
            <ac:picMk id="6" creationId="{5D7D82DD-1E7B-4C10-8B33-DF58E055957E}"/>
          </ac:picMkLst>
        </pc:picChg>
        <pc:picChg chg="mod">
          <ac:chgData name="Elena Carrascosa" userId="e121cca9-c14e-4bf7-b5f8-934dafb64342" providerId="ADAL" clId="{84DFB8BF-42BF-41E2-8612-329ECC6C986E}" dt="2022-04-23T09:57:21.619" v="164" actId="1038"/>
          <ac:picMkLst>
            <pc:docMk/>
            <pc:sldMk cId="0" sldId="270"/>
            <ac:picMk id="8" creationId="{9C80E223-6CF9-4310-8652-306737E84677}"/>
          </ac:picMkLst>
        </pc:picChg>
        <pc:picChg chg="add mod">
          <ac:chgData name="Elena Carrascosa" userId="e121cca9-c14e-4bf7-b5f8-934dafb64342" providerId="ADAL" clId="{84DFB8BF-42BF-41E2-8612-329ECC6C986E}" dt="2022-04-23T11:32:17.647" v="1746" actId="1076"/>
          <ac:picMkLst>
            <pc:docMk/>
            <pc:sldMk cId="0" sldId="270"/>
            <ac:picMk id="27" creationId="{D34C7C00-0D48-47F6-95AB-9CDE0F42D0F3}"/>
          </ac:picMkLst>
        </pc:picChg>
        <pc:picChg chg="del">
          <ac:chgData name="Elena Carrascosa" userId="e121cca9-c14e-4bf7-b5f8-934dafb64342" providerId="ADAL" clId="{84DFB8BF-42BF-41E2-8612-329ECC6C986E}" dt="2022-04-23T09:40:08.875" v="4" actId="478"/>
          <ac:picMkLst>
            <pc:docMk/>
            <pc:sldMk cId="0" sldId="270"/>
            <ac:picMk id="39" creationId="{5571F122-6392-457F-9921-1771A7CFAA6D}"/>
          </ac:picMkLst>
        </pc:picChg>
        <pc:picChg chg="del">
          <ac:chgData name="Elena Carrascosa" userId="e121cca9-c14e-4bf7-b5f8-934dafb64342" providerId="ADAL" clId="{84DFB8BF-42BF-41E2-8612-329ECC6C986E}" dt="2022-04-23T09:39:46.611" v="2" actId="478"/>
          <ac:picMkLst>
            <pc:docMk/>
            <pc:sldMk cId="0" sldId="270"/>
            <ac:picMk id="1028" creationId="{0D4B0E46-B9AB-468E-9A9A-5A6378506618}"/>
          </ac:picMkLst>
        </pc:picChg>
        <pc:picChg chg="del">
          <ac:chgData name="Elena Carrascosa" userId="e121cca9-c14e-4bf7-b5f8-934dafb64342" providerId="ADAL" clId="{84DFB8BF-42BF-41E2-8612-329ECC6C986E}" dt="2022-04-23T09:39:53.657" v="3" actId="478"/>
          <ac:picMkLst>
            <pc:docMk/>
            <pc:sldMk cId="0" sldId="270"/>
            <ac:picMk id="1030" creationId="{5E62B5F8-5FA2-42CA-84E7-B8F82DB96B90}"/>
          </ac:picMkLst>
        </pc:picChg>
        <pc:picChg chg="mod">
          <ac:chgData name="Elena Carrascosa" userId="e121cca9-c14e-4bf7-b5f8-934dafb64342" providerId="ADAL" clId="{84DFB8BF-42BF-41E2-8612-329ECC6C986E}" dt="2022-04-23T09:57:21.619" v="164" actId="1038"/>
          <ac:picMkLst>
            <pc:docMk/>
            <pc:sldMk cId="0" sldId="270"/>
            <ac:picMk id="1032" creationId="{99DE85B5-8688-4F5A-A17B-952BC665E428}"/>
          </ac:picMkLst>
        </pc:picChg>
        <pc:picChg chg="mod">
          <ac:chgData name="Elena Carrascosa" userId="e121cca9-c14e-4bf7-b5f8-934dafb64342" providerId="ADAL" clId="{84DFB8BF-42BF-41E2-8612-329ECC6C986E}" dt="2022-04-23T11:32:17.647" v="1746" actId="1076"/>
          <ac:picMkLst>
            <pc:docMk/>
            <pc:sldMk cId="0" sldId="270"/>
            <ac:picMk id="1034" creationId="{A1B24FDF-0AC8-4C08-BEEC-DEF7C7C65317}"/>
          </ac:picMkLst>
        </pc:picChg>
        <pc:picChg chg="mod">
          <ac:chgData name="Elena Carrascosa" userId="e121cca9-c14e-4bf7-b5f8-934dafb64342" providerId="ADAL" clId="{84DFB8BF-42BF-41E2-8612-329ECC6C986E}" dt="2022-04-23T10:37:50.650" v="651" actId="1076"/>
          <ac:picMkLst>
            <pc:docMk/>
            <pc:sldMk cId="0" sldId="270"/>
            <ac:picMk id="1036" creationId="{C6E884B2-24FD-46AE-B9ED-560CA965B354}"/>
          </ac:picMkLst>
        </pc:picChg>
        <pc:picChg chg="add mod">
          <ac:chgData name="Elena Carrascosa" userId="e121cca9-c14e-4bf7-b5f8-934dafb64342" providerId="ADAL" clId="{84DFB8BF-42BF-41E2-8612-329ECC6C986E}" dt="2022-04-23T09:57:21.619" v="164" actId="1038"/>
          <ac:picMkLst>
            <pc:docMk/>
            <pc:sldMk cId="0" sldId="270"/>
            <ac:picMk id="212994" creationId="{97BBFBA4-8897-40BD-9F0A-7110A1FED7FB}"/>
          </ac:picMkLst>
        </pc:picChg>
      </pc:sldChg>
      <pc:sldChg chg="add">
        <pc:chgData name="Elena Carrascosa" userId="e121cca9-c14e-4bf7-b5f8-934dafb64342" providerId="ADAL" clId="{84DFB8BF-42BF-41E2-8612-329ECC6C986E}" dt="2022-04-23T11:32:40.972" v="1748"/>
        <pc:sldMkLst>
          <pc:docMk/>
          <pc:sldMk cId="0" sldId="294"/>
        </pc:sldMkLst>
      </pc:sldChg>
      <pc:sldChg chg="delSp modSp mod">
        <pc:chgData name="Elena Carrascosa" userId="e121cca9-c14e-4bf7-b5f8-934dafb64342" providerId="ADAL" clId="{84DFB8BF-42BF-41E2-8612-329ECC6C986E}" dt="2022-04-23T11:21:14.449" v="1679" actId="113"/>
        <pc:sldMkLst>
          <pc:docMk/>
          <pc:sldMk cId="1363648514" sldId="296"/>
        </pc:sldMkLst>
        <pc:spChg chg="mod">
          <ac:chgData name="Elena Carrascosa" userId="e121cca9-c14e-4bf7-b5f8-934dafb64342" providerId="ADAL" clId="{84DFB8BF-42BF-41E2-8612-329ECC6C986E}" dt="2022-04-23T11:21:14.449" v="1679" actId="113"/>
          <ac:spMkLst>
            <pc:docMk/>
            <pc:sldMk cId="1363648514" sldId="296"/>
            <ac:spMk id="6" creationId="{1C7A9E32-7FAB-4D45-BDA7-DCFF846EC760}"/>
          </ac:spMkLst>
        </pc:spChg>
        <pc:spChg chg="del mod">
          <ac:chgData name="Elena Carrascosa" userId="e121cca9-c14e-4bf7-b5f8-934dafb64342" providerId="ADAL" clId="{84DFB8BF-42BF-41E2-8612-329ECC6C986E}" dt="2022-04-23T11:19:49.278" v="1664"/>
          <ac:spMkLst>
            <pc:docMk/>
            <pc:sldMk cId="1363648514" sldId="296"/>
            <ac:spMk id="8" creationId="{311532E5-36A5-498F-8F03-30E47190FDC6}"/>
          </ac:spMkLst>
        </pc:spChg>
      </pc:sldChg>
      <pc:sldChg chg="modSp mod">
        <pc:chgData name="Elena Carrascosa" userId="e121cca9-c14e-4bf7-b5f8-934dafb64342" providerId="ADAL" clId="{84DFB8BF-42BF-41E2-8612-329ECC6C986E}" dt="2022-04-23T11:25:05.047" v="1719" actId="14100"/>
        <pc:sldMkLst>
          <pc:docMk/>
          <pc:sldMk cId="2278991975" sldId="297"/>
        </pc:sldMkLst>
        <pc:spChg chg="mod">
          <ac:chgData name="Elena Carrascosa" userId="e121cca9-c14e-4bf7-b5f8-934dafb64342" providerId="ADAL" clId="{84DFB8BF-42BF-41E2-8612-329ECC6C986E}" dt="2022-04-23T11:25:05.047" v="1719" actId="14100"/>
          <ac:spMkLst>
            <pc:docMk/>
            <pc:sldMk cId="2278991975" sldId="297"/>
            <ac:spMk id="12" creationId="{3DAB843B-E766-4304-A9D2-06A605465E6A}"/>
          </ac:spMkLst>
        </pc:spChg>
        <pc:spChg chg="mod">
          <ac:chgData name="Elena Carrascosa" userId="e121cca9-c14e-4bf7-b5f8-934dafb64342" providerId="ADAL" clId="{84DFB8BF-42BF-41E2-8612-329ECC6C986E}" dt="2022-04-23T11:22:05.891" v="1681" actId="1076"/>
          <ac:spMkLst>
            <pc:docMk/>
            <pc:sldMk cId="2278991975" sldId="297"/>
            <ac:spMk id="17" creationId="{9D21813D-EFD8-4B9E-AB08-A30CAD6B09CD}"/>
          </ac:spMkLst>
        </pc:spChg>
      </pc:sldChg>
      <pc:sldChg chg="delSp modSp mod">
        <pc:chgData name="Elena Carrascosa" userId="e121cca9-c14e-4bf7-b5f8-934dafb64342" providerId="ADAL" clId="{84DFB8BF-42BF-41E2-8612-329ECC6C986E}" dt="2022-04-23T11:27:06.043" v="1732" actId="20577"/>
        <pc:sldMkLst>
          <pc:docMk/>
          <pc:sldMk cId="612292383" sldId="298"/>
        </pc:sldMkLst>
        <pc:spChg chg="del mod">
          <ac:chgData name="Elena Carrascosa" userId="e121cca9-c14e-4bf7-b5f8-934dafb64342" providerId="ADAL" clId="{84DFB8BF-42BF-41E2-8612-329ECC6C986E}" dt="2022-04-23T11:23:51.526" v="1706"/>
          <ac:spMkLst>
            <pc:docMk/>
            <pc:sldMk cId="612292383" sldId="298"/>
            <ac:spMk id="9" creationId="{B74884A1-1339-4E56-A617-BF77DF51EB7D}"/>
          </ac:spMkLst>
        </pc:spChg>
        <pc:spChg chg="mod">
          <ac:chgData name="Elena Carrascosa" userId="e121cca9-c14e-4bf7-b5f8-934dafb64342" providerId="ADAL" clId="{84DFB8BF-42BF-41E2-8612-329ECC6C986E}" dt="2022-04-23T11:27:06.043" v="1732" actId="20577"/>
          <ac:spMkLst>
            <pc:docMk/>
            <pc:sldMk cId="612292383" sldId="298"/>
            <ac:spMk id="11" creationId="{B363CD76-BC8C-4839-A403-D57C53520296}"/>
          </ac:spMkLst>
        </pc:spChg>
      </pc:sldChg>
      <pc:sldChg chg="del">
        <pc:chgData name="Elena Carrascosa" userId="e121cca9-c14e-4bf7-b5f8-934dafb64342" providerId="ADAL" clId="{84DFB8BF-42BF-41E2-8612-329ECC6C986E}" dt="2022-04-23T11:27:11.337" v="1733" actId="47"/>
        <pc:sldMkLst>
          <pc:docMk/>
          <pc:sldMk cId="408647889" sldId="299"/>
        </pc:sldMkLst>
      </pc:sldChg>
      <pc:sldChg chg="del">
        <pc:chgData name="Elena Carrascosa" userId="e121cca9-c14e-4bf7-b5f8-934dafb64342" providerId="ADAL" clId="{84DFB8BF-42BF-41E2-8612-329ECC6C986E}" dt="2022-04-23T11:29:38.081" v="1738" actId="47"/>
        <pc:sldMkLst>
          <pc:docMk/>
          <pc:sldMk cId="4135657547" sldId="300"/>
        </pc:sldMkLst>
      </pc:sldChg>
      <pc:sldChg chg="del">
        <pc:chgData name="Elena Carrascosa" userId="e121cca9-c14e-4bf7-b5f8-934dafb64342" providerId="ADAL" clId="{84DFB8BF-42BF-41E2-8612-329ECC6C986E}" dt="2022-04-23T11:29:38.081" v="1738" actId="47"/>
        <pc:sldMkLst>
          <pc:docMk/>
          <pc:sldMk cId="2724467432" sldId="301"/>
        </pc:sldMkLst>
      </pc:sldChg>
      <pc:sldChg chg="del">
        <pc:chgData name="Elena Carrascosa" userId="e121cca9-c14e-4bf7-b5f8-934dafb64342" providerId="ADAL" clId="{84DFB8BF-42BF-41E2-8612-329ECC6C986E}" dt="2022-04-23T11:29:38.081" v="1738" actId="47"/>
        <pc:sldMkLst>
          <pc:docMk/>
          <pc:sldMk cId="1834505533" sldId="302"/>
        </pc:sldMkLst>
      </pc:sldChg>
      <pc:sldChg chg="del">
        <pc:chgData name="Elena Carrascosa" userId="e121cca9-c14e-4bf7-b5f8-934dafb64342" providerId="ADAL" clId="{84DFB8BF-42BF-41E2-8612-329ECC6C986E}" dt="2022-04-23T11:29:38.081" v="1738" actId="47"/>
        <pc:sldMkLst>
          <pc:docMk/>
          <pc:sldMk cId="2012860912" sldId="303"/>
        </pc:sldMkLst>
      </pc:sldChg>
      <pc:sldChg chg="add del">
        <pc:chgData name="Elena Carrascosa" userId="e121cca9-c14e-4bf7-b5f8-934dafb64342" providerId="ADAL" clId="{84DFB8BF-42BF-41E2-8612-329ECC6C986E}" dt="2022-04-23T11:32:25.889" v="1747" actId="47"/>
        <pc:sldMkLst>
          <pc:docMk/>
          <pc:sldMk cId="0" sldId="304"/>
        </pc:sldMkLst>
      </pc:sldChg>
      <pc:sldChg chg="del">
        <pc:chgData name="Elena Carrascosa" userId="e121cca9-c14e-4bf7-b5f8-934dafb64342" providerId="ADAL" clId="{84DFB8BF-42BF-41E2-8612-329ECC6C986E}" dt="2022-04-23T11:29:38.081" v="1738" actId="47"/>
        <pc:sldMkLst>
          <pc:docMk/>
          <pc:sldMk cId="3651459051" sldId="304"/>
        </pc:sldMkLst>
      </pc:sldChg>
      <pc:sldChg chg="add del">
        <pc:chgData name="Elena Carrascosa" userId="e121cca9-c14e-4bf7-b5f8-934dafb64342" providerId="ADAL" clId="{84DFB8BF-42BF-41E2-8612-329ECC6C986E}" dt="2022-04-23T11:32:25.889" v="1747" actId="47"/>
        <pc:sldMkLst>
          <pc:docMk/>
          <pc:sldMk cId="714236995" sldId="305"/>
        </pc:sldMkLst>
      </pc:sldChg>
      <pc:sldChg chg="del">
        <pc:chgData name="Elena Carrascosa" userId="e121cca9-c14e-4bf7-b5f8-934dafb64342" providerId="ADAL" clId="{84DFB8BF-42BF-41E2-8612-329ECC6C986E}" dt="2022-04-23T11:29:38.081" v="1738" actId="47"/>
        <pc:sldMkLst>
          <pc:docMk/>
          <pc:sldMk cId="3431664342" sldId="305"/>
        </pc:sldMkLst>
      </pc:sldChg>
      <pc:sldChg chg="del">
        <pc:chgData name="Elena Carrascosa" userId="e121cca9-c14e-4bf7-b5f8-934dafb64342" providerId="ADAL" clId="{84DFB8BF-42BF-41E2-8612-329ECC6C986E}" dt="2022-04-23T11:29:38.081" v="1738" actId="47"/>
        <pc:sldMkLst>
          <pc:docMk/>
          <pc:sldMk cId="1952892395" sldId="306"/>
        </pc:sldMkLst>
      </pc:sldChg>
      <pc:sldChg chg="del">
        <pc:chgData name="Elena Carrascosa" userId="e121cca9-c14e-4bf7-b5f8-934dafb64342" providerId="ADAL" clId="{84DFB8BF-42BF-41E2-8612-329ECC6C986E}" dt="2022-04-23T11:29:38.081" v="1738" actId="47"/>
        <pc:sldMkLst>
          <pc:docMk/>
          <pc:sldMk cId="2660660564" sldId="307"/>
        </pc:sldMkLst>
      </pc:sldChg>
      <pc:sldChg chg="add del">
        <pc:chgData name="Elena Carrascosa" userId="e121cca9-c14e-4bf7-b5f8-934dafb64342" providerId="ADAL" clId="{84DFB8BF-42BF-41E2-8612-329ECC6C986E}" dt="2022-04-23T11:32:25.889" v="1747" actId="47"/>
        <pc:sldMkLst>
          <pc:docMk/>
          <pc:sldMk cId="2197027751" sldId="308"/>
        </pc:sldMkLst>
      </pc:sldChg>
      <pc:sldChg chg="del">
        <pc:chgData name="Elena Carrascosa" userId="e121cca9-c14e-4bf7-b5f8-934dafb64342" providerId="ADAL" clId="{84DFB8BF-42BF-41E2-8612-329ECC6C986E}" dt="2022-04-23T11:29:38.081" v="1738" actId="47"/>
        <pc:sldMkLst>
          <pc:docMk/>
          <pc:sldMk cId="4255200101" sldId="308"/>
        </pc:sldMkLst>
      </pc:sldChg>
      <pc:sldChg chg="del">
        <pc:chgData name="Elena Carrascosa" userId="e121cca9-c14e-4bf7-b5f8-934dafb64342" providerId="ADAL" clId="{84DFB8BF-42BF-41E2-8612-329ECC6C986E}" dt="2022-04-23T11:29:38.081" v="1738" actId="47"/>
        <pc:sldMkLst>
          <pc:docMk/>
          <pc:sldMk cId="28002829" sldId="309"/>
        </pc:sldMkLst>
      </pc:sldChg>
      <pc:sldChg chg="add del">
        <pc:chgData name="Elena Carrascosa" userId="e121cca9-c14e-4bf7-b5f8-934dafb64342" providerId="ADAL" clId="{84DFB8BF-42BF-41E2-8612-329ECC6C986E}" dt="2022-04-23T11:32:25.889" v="1747" actId="47"/>
        <pc:sldMkLst>
          <pc:docMk/>
          <pc:sldMk cId="3948066720" sldId="309"/>
        </pc:sldMkLst>
      </pc:sldChg>
      <pc:sldChg chg="del">
        <pc:chgData name="Elena Carrascosa" userId="e121cca9-c14e-4bf7-b5f8-934dafb64342" providerId="ADAL" clId="{84DFB8BF-42BF-41E2-8612-329ECC6C986E}" dt="2022-04-23T11:29:43.343" v="1739" actId="47"/>
        <pc:sldMkLst>
          <pc:docMk/>
          <pc:sldMk cId="2925413279" sldId="310"/>
        </pc:sldMkLst>
      </pc:sldChg>
      <pc:sldChg chg="del">
        <pc:chgData name="Elena Carrascosa" userId="e121cca9-c14e-4bf7-b5f8-934dafb64342" providerId="ADAL" clId="{84DFB8BF-42BF-41E2-8612-329ECC6C986E}" dt="2022-04-23T11:29:43.343" v="1739" actId="47"/>
        <pc:sldMkLst>
          <pc:docMk/>
          <pc:sldMk cId="783630834" sldId="311"/>
        </pc:sldMkLst>
      </pc:sldChg>
      <pc:sldChg chg="del">
        <pc:chgData name="Elena Carrascosa" userId="e121cca9-c14e-4bf7-b5f8-934dafb64342" providerId="ADAL" clId="{84DFB8BF-42BF-41E2-8612-329ECC6C986E}" dt="2022-04-23T11:29:43.343" v="1739" actId="47"/>
        <pc:sldMkLst>
          <pc:docMk/>
          <pc:sldMk cId="1737932698" sldId="312"/>
        </pc:sldMkLst>
      </pc:sldChg>
      <pc:sldChg chg="del">
        <pc:chgData name="Elena Carrascosa" userId="e121cca9-c14e-4bf7-b5f8-934dafb64342" providerId="ADAL" clId="{84DFB8BF-42BF-41E2-8612-329ECC6C986E}" dt="2022-04-23T11:29:43.343" v="1739" actId="47"/>
        <pc:sldMkLst>
          <pc:docMk/>
          <pc:sldMk cId="3167614852" sldId="313"/>
        </pc:sldMkLst>
      </pc:sldChg>
      <pc:sldChg chg="del">
        <pc:chgData name="Elena Carrascosa" userId="e121cca9-c14e-4bf7-b5f8-934dafb64342" providerId="ADAL" clId="{84DFB8BF-42BF-41E2-8612-329ECC6C986E}" dt="2022-04-23T11:29:43.343" v="1739" actId="47"/>
        <pc:sldMkLst>
          <pc:docMk/>
          <pc:sldMk cId="1139372007" sldId="314"/>
        </pc:sldMkLst>
      </pc:sldChg>
      <pc:sldChg chg="del">
        <pc:chgData name="Elena Carrascosa" userId="e121cca9-c14e-4bf7-b5f8-934dafb64342" providerId="ADAL" clId="{84DFB8BF-42BF-41E2-8612-329ECC6C986E}" dt="2022-04-23T11:29:43.343" v="1739" actId="47"/>
        <pc:sldMkLst>
          <pc:docMk/>
          <pc:sldMk cId="420225154" sldId="315"/>
        </pc:sldMkLst>
      </pc:sldChg>
      <pc:sldChg chg="del">
        <pc:chgData name="Elena Carrascosa" userId="e121cca9-c14e-4bf7-b5f8-934dafb64342" providerId="ADAL" clId="{84DFB8BF-42BF-41E2-8612-329ECC6C986E}" dt="2022-04-23T11:29:47.924" v="1740" actId="47"/>
        <pc:sldMkLst>
          <pc:docMk/>
          <pc:sldMk cId="1791753011" sldId="316"/>
        </pc:sldMkLst>
      </pc:sldChg>
      <pc:sldChg chg="del">
        <pc:chgData name="Elena Carrascosa" userId="e121cca9-c14e-4bf7-b5f8-934dafb64342" providerId="ADAL" clId="{84DFB8BF-42BF-41E2-8612-329ECC6C986E}" dt="2022-04-23T11:29:47.924" v="1740" actId="47"/>
        <pc:sldMkLst>
          <pc:docMk/>
          <pc:sldMk cId="4024122935" sldId="317"/>
        </pc:sldMkLst>
      </pc:sldChg>
      <pc:sldChg chg="del">
        <pc:chgData name="Elena Carrascosa" userId="e121cca9-c14e-4bf7-b5f8-934dafb64342" providerId="ADAL" clId="{84DFB8BF-42BF-41E2-8612-329ECC6C986E}" dt="2022-04-23T11:29:47.924" v="1740" actId="47"/>
        <pc:sldMkLst>
          <pc:docMk/>
          <pc:sldMk cId="1582906470" sldId="318"/>
        </pc:sldMkLst>
      </pc:sldChg>
      <pc:sldChg chg="del">
        <pc:chgData name="Elena Carrascosa" userId="e121cca9-c14e-4bf7-b5f8-934dafb64342" providerId="ADAL" clId="{84DFB8BF-42BF-41E2-8612-329ECC6C986E}" dt="2022-04-23T11:29:47.924" v="1740" actId="47"/>
        <pc:sldMkLst>
          <pc:docMk/>
          <pc:sldMk cId="2273408335" sldId="319"/>
        </pc:sldMkLst>
      </pc:sldChg>
      <pc:sldChg chg="del">
        <pc:chgData name="Elena Carrascosa" userId="e121cca9-c14e-4bf7-b5f8-934dafb64342" providerId="ADAL" clId="{84DFB8BF-42BF-41E2-8612-329ECC6C986E}" dt="2022-04-23T11:29:47.924" v="1740" actId="47"/>
        <pc:sldMkLst>
          <pc:docMk/>
          <pc:sldMk cId="395726952" sldId="320"/>
        </pc:sldMkLst>
      </pc:sldChg>
      <pc:sldChg chg="del">
        <pc:chgData name="Elena Carrascosa" userId="e121cca9-c14e-4bf7-b5f8-934dafb64342" providerId="ADAL" clId="{84DFB8BF-42BF-41E2-8612-329ECC6C986E}" dt="2022-04-23T10:05:49.818" v="236" actId="2696"/>
        <pc:sldMkLst>
          <pc:docMk/>
          <pc:sldMk cId="268201716" sldId="321"/>
        </pc:sldMkLst>
      </pc:sldChg>
      <pc:sldChg chg="modSp add mod">
        <pc:chgData name="Elena Carrascosa" userId="e121cca9-c14e-4bf7-b5f8-934dafb64342" providerId="ADAL" clId="{84DFB8BF-42BF-41E2-8612-329ECC6C986E}" dt="2022-04-23T10:06:41.257" v="249" actId="1076"/>
        <pc:sldMkLst>
          <pc:docMk/>
          <pc:sldMk cId="937394347" sldId="321"/>
        </pc:sldMkLst>
        <pc:spChg chg="mod">
          <ac:chgData name="Elena Carrascosa" userId="e121cca9-c14e-4bf7-b5f8-934dafb64342" providerId="ADAL" clId="{84DFB8BF-42BF-41E2-8612-329ECC6C986E}" dt="2022-04-23T10:06:41.257" v="249" actId="1076"/>
          <ac:spMkLst>
            <pc:docMk/>
            <pc:sldMk cId="937394347" sldId="321"/>
            <ac:spMk id="7" creationId="{8663AC1B-7553-4DA9-84E6-1BA92845EECB}"/>
          </ac:spMkLst>
        </pc:spChg>
        <pc:spChg chg="mod">
          <ac:chgData name="Elena Carrascosa" userId="e121cca9-c14e-4bf7-b5f8-934dafb64342" providerId="ADAL" clId="{84DFB8BF-42BF-41E2-8612-329ECC6C986E}" dt="2022-04-23T10:06:05.381" v="238" actId="1076"/>
          <ac:spMkLst>
            <pc:docMk/>
            <pc:sldMk cId="937394347" sldId="321"/>
            <ac:spMk id="17" creationId="{9D21813D-EFD8-4B9E-AB08-A30CAD6B09CD}"/>
          </ac:spMkLst>
        </pc:spChg>
      </pc:sldChg>
      <pc:sldChg chg="modSp add mod">
        <pc:chgData name="Elena Carrascosa" userId="e121cca9-c14e-4bf7-b5f8-934dafb64342" providerId="ADAL" clId="{84DFB8BF-42BF-41E2-8612-329ECC6C986E}" dt="2022-04-23T10:13:07.110" v="284" actId="14100"/>
        <pc:sldMkLst>
          <pc:docMk/>
          <pc:sldMk cId="1017532035" sldId="322"/>
        </pc:sldMkLst>
        <pc:spChg chg="mod">
          <ac:chgData name="Elena Carrascosa" userId="e121cca9-c14e-4bf7-b5f8-934dafb64342" providerId="ADAL" clId="{84DFB8BF-42BF-41E2-8612-329ECC6C986E}" dt="2022-04-23T10:13:07.110" v="284" actId="14100"/>
          <ac:spMkLst>
            <pc:docMk/>
            <pc:sldMk cId="1017532035" sldId="322"/>
            <ac:spMk id="7" creationId="{3957C6C7-F18C-4139-8DA7-B2762A6C40B1}"/>
          </ac:spMkLst>
        </pc:spChg>
      </pc:sldChg>
      <pc:sldChg chg="del">
        <pc:chgData name="Elena Carrascosa" userId="e121cca9-c14e-4bf7-b5f8-934dafb64342" providerId="ADAL" clId="{84DFB8BF-42BF-41E2-8612-329ECC6C986E}" dt="2022-04-23T10:05:49.818" v="236" actId="2696"/>
        <pc:sldMkLst>
          <pc:docMk/>
          <pc:sldMk cId="2179173946" sldId="322"/>
        </pc:sldMkLst>
      </pc:sldChg>
      <pc:sldChg chg="addSp delSp modSp add mod">
        <pc:chgData name="Elena Carrascosa" userId="e121cca9-c14e-4bf7-b5f8-934dafb64342" providerId="ADAL" clId="{84DFB8BF-42BF-41E2-8612-329ECC6C986E}" dt="2022-04-23T10:14:58.167" v="295" actId="478"/>
        <pc:sldMkLst>
          <pc:docMk/>
          <pc:sldMk cId="1001553182" sldId="323"/>
        </pc:sldMkLst>
        <pc:spChg chg="mod">
          <ac:chgData name="Elena Carrascosa" userId="e121cca9-c14e-4bf7-b5f8-934dafb64342" providerId="ADAL" clId="{84DFB8BF-42BF-41E2-8612-329ECC6C986E}" dt="2022-04-23T10:12:34.209" v="277" actId="1076"/>
          <ac:spMkLst>
            <pc:docMk/>
            <pc:sldMk cId="1001553182" sldId="323"/>
            <ac:spMk id="10" creationId="{874A1309-259E-4108-91E0-D38F6D7A038D}"/>
          </ac:spMkLst>
        </pc:spChg>
        <pc:spChg chg="add del mod">
          <ac:chgData name="Elena Carrascosa" userId="e121cca9-c14e-4bf7-b5f8-934dafb64342" providerId="ADAL" clId="{84DFB8BF-42BF-41E2-8612-329ECC6C986E}" dt="2022-04-23T10:12:40.307" v="280"/>
          <ac:spMkLst>
            <pc:docMk/>
            <pc:sldMk cId="1001553182" sldId="323"/>
            <ac:spMk id="11" creationId="{0F3ED246-B2BA-45D6-A411-14063579EA21}"/>
          </ac:spMkLst>
        </pc:spChg>
        <pc:spChg chg="mod">
          <ac:chgData name="Elena Carrascosa" userId="e121cca9-c14e-4bf7-b5f8-934dafb64342" providerId="ADAL" clId="{84DFB8BF-42BF-41E2-8612-329ECC6C986E}" dt="2022-04-23T10:12:22.736" v="274" actId="1076"/>
          <ac:spMkLst>
            <pc:docMk/>
            <pc:sldMk cId="1001553182" sldId="323"/>
            <ac:spMk id="17" creationId="{9D21813D-EFD8-4B9E-AB08-A30CAD6B09CD}"/>
          </ac:spMkLst>
        </pc:spChg>
        <pc:picChg chg="mod">
          <ac:chgData name="Elena Carrascosa" userId="e121cca9-c14e-4bf7-b5f8-934dafb64342" providerId="ADAL" clId="{84DFB8BF-42BF-41E2-8612-329ECC6C986E}" dt="2022-04-23T10:14:55.061" v="294" actId="1076"/>
          <ac:picMkLst>
            <pc:docMk/>
            <pc:sldMk cId="1001553182" sldId="323"/>
            <ac:picMk id="3" creationId="{93BE02EC-DDDD-488A-9F8E-F01BEF0A830E}"/>
          </ac:picMkLst>
        </pc:picChg>
        <pc:picChg chg="del mod">
          <ac:chgData name="Elena Carrascosa" userId="e121cca9-c14e-4bf7-b5f8-934dafb64342" providerId="ADAL" clId="{84DFB8BF-42BF-41E2-8612-329ECC6C986E}" dt="2022-04-23T10:14:58.167" v="295" actId="478"/>
          <ac:picMkLst>
            <pc:docMk/>
            <pc:sldMk cId="1001553182" sldId="323"/>
            <ac:picMk id="6" creationId="{098F3AFC-54A2-4599-94CF-9D2F0C27B84A}"/>
          </ac:picMkLst>
        </pc:picChg>
      </pc:sldChg>
      <pc:sldChg chg="del">
        <pc:chgData name="Elena Carrascosa" userId="e121cca9-c14e-4bf7-b5f8-934dafb64342" providerId="ADAL" clId="{84DFB8BF-42BF-41E2-8612-329ECC6C986E}" dt="2022-04-23T10:05:49.818" v="236" actId="2696"/>
        <pc:sldMkLst>
          <pc:docMk/>
          <pc:sldMk cId="1293490599" sldId="323"/>
        </pc:sldMkLst>
      </pc:sldChg>
      <pc:sldChg chg="addSp modSp add mod">
        <pc:chgData name="Elena Carrascosa" userId="e121cca9-c14e-4bf7-b5f8-934dafb64342" providerId="ADAL" clId="{84DFB8BF-42BF-41E2-8612-329ECC6C986E}" dt="2022-04-23T10:24:41.543" v="456" actId="207"/>
        <pc:sldMkLst>
          <pc:docMk/>
          <pc:sldMk cId="2519189991" sldId="324"/>
        </pc:sldMkLst>
        <pc:spChg chg="add mod">
          <ac:chgData name="Elena Carrascosa" userId="e121cca9-c14e-4bf7-b5f8-934dafb64342" providerId="ADAL" clId="{84DFB8BF-42BF-41E2-8612-329ECC6C986E}" dt="2022-04-23T10:24:41.543" v="456" actId="207"/>
          <ac:spMkLst>
            <pc:docMk/>
            <pc:sldMk cId="2519189991" sldId="324"/>
            <ac:spMk id="7" creationId="{F1AE456D-71C0-468C-9420-3A0626C339D8}"/>
          </ac:spMkLst>
        </pc:spChg>
      </pc:sldChg>
      <pc:sldChg chg="del">
        <pc:chgData name="Elena Carrascosa" userId="e121cca9-c14e-4bf7-b5f8-934dafb64342" providerId="ADAL" clId="{84DFB8BF-42BF-41E2-8612-329ECC6C986E}" dt="2022-04-23T10:05:49.818" v="236" actId="2696"/>
        <pc:sldMkLst>
          <pc:docMk/>
          <pc:sldMk cId="3525489431" sldId="324"/>
        </pc:sldMkLst>
      </pc:sldChg>
      <pc:sldChg chg="del">
        <pc:chgData name="Elena Carrascosa" userId="e121cca9-c14e-4bf7-b5f8-934dafb64342" providerId="ADAL" clId="{84DFB8BF-42BF-41E2-8612-329ECC6C986E}" dt="2022-04-23T10:05:49.818" v="236" actId="2696"/>
        <pc:sldMkLst>
          <pc:docMk/>
          <pc:sldMk cId="2950192940" sldId="325"/>
        </pc:sldMkLst>
      </pc:sldChg>
      <pc:sldChg chg="addSp delSp modSp add mod">
        <pc:chgData name="Elena Carrascosa" userId="e121cca9-c14e-4bf7-b5f8-934dafb64342" providerId="ADAL" clId="{84DFB8BF-42BF-41E2-8612-329ECC6C986E}" dt="2022-04-23T10:27:41.213" v="526" actId="20577"/>
        <pc:sldMkLst>
          <pc:docMk/>
          <pc:sldMk cId="3284884325" sldId="325"/>
        </pc:sldMkLst>
        <pc:spChg chg="add mod">
          <ac:chgData name="Elena Carrascosa" userId="e121cca9-c14e-4bf7-b5f8-934dafb64342" providerId="ADAL" clId="{84DFB8BF-42BF-41E2-8612-329ECC6C986E}" dt="2022-04-23T10:27:41.213" v="526" actId="20577"/>
          <ac:spMkLst>
            <pc:docMk/>
            <pc:sldMk cId="3284884325" sldId="325"/>
            <ac:spMk id="7" creationId="{0B995761-EF7B-4029-B2B7-880EE5E61320}"/>
          </ac:spMkLst>
        </pc:spChg>
        <pc:spChg chg="mod">
          <ac:chgData name="Elena Carrascosa" userId="e121cca9-c14e-4bf7-b5f8-934dafb64342" providerId="ADAL" clId="{84DFB8BF-42BF-41E2-8612-329ECC6C986E}" dt="2022-04-23T10:25:08.281" v="472" actId="121"/>
          <ac:spMkLst>
            <pc:docMk/>
            <pc:sldMk cId="3284884325" sldId="325"/>
            <ac:spMk id="9" creationId="{6CF0D9C3-6CC0-44FD-8CA9-02444C16AF77}"/>
          </ac:spMkLst>
        </pc:spChg>
        <pc:spChg chg="del">
          <ac:chgData name="Elena Carrascosa" userId="e121cca9-c14e-4bf7-b5f8-934dafb64342" providerId="ADAL" clId="{84DFB8BF-42BF-41E2-8612-329ECC6C986E}" dt="2022-04-23T10:24:59.425" v="461" actId="478"/>
          <ac:spMkLst>
            <pc:docMk/>
            <pc:sldMk cId="3284884325" sldId="325"/>
            <ac:spMk id="10" creationId="{F8DEEE7C-D0F7-435D-9EA2-CA7273F66637}"/>
          </ac:spMkLst>
        </pc:spChg>
        <pc:spChg chg="mod">
          <ac:chgData name="Elena Carrascosa" userId="e121cca9-c14e-4bf7-b5f8-934dafb64342" providerId="ADAL" clId="{84DFB8BF-42BF-41E2-8612-329ECC6C986E}" dt="2022-04-23T10:25:04.051" v="471" actId="20577"/>
          <ac:spMkLst>
            <pc:docMk/>
            <pc:sldMk cId="3284884325" sldId="325"/>
            <ac:spMk id="17" creationId="{9D21813D-EFD8-4B9E-AB08-A30CAD6B09CD}"/>
          </ac:spMkLst>
        </pc:spChg>
      </pc:sldChg>
      <pc:sldChg chg="modSp add mod">
        <pc:chgData name="Elena Carrascosa" userId="e121cca9-c14e-4bf7-b5f8-934dafb64342" providerId="ADAL" clId="{84DFB8BF-42BF-41E2-8612-329ECC6C986E}" dt="2022-04-23T11:00:13.808" v="1173" actId="1076"/>
        <pc:sldMkLst>
          <pc:docMk/>
          <pc:sldMk cId="726742853" sldId="326"/>
        </pc:sldMkLst>
        <pc:spChg chg="mod">
          <ac:chgData name="Elena Carrascosa" userId="e121cca9-c14e-4bf7-b5f8-934dafb64342" providerId="ADAL" clId="{84DFB8BF-42BF-41E2-8612-329ECC6C986E}" dt="2022-04-23T11:00:13.808" v="1173" actId="1076"/>
          <ac:spMkLst>
            <pc:docMk/>
            <pc:sldMk cId="726742853" sldId="326"/>
            <ac:spMk id="8" creationId="{1A572991-EAC8-4452-8262-28ADCD154022}"/>
          </ac:spMkLst>
        </pc:spChg>
      </pc:sldChg>
      <pc:sldChg chg="del">
        <pc:chgData name="Elena Carrascosa" userId="e121cca9-c14e-4bf7-b5f8-934dafb64342" providerId="ADAL" clId="{84DFB8BF-42BF-41E2-8612-329ECC6C986E}" dt="2022-04-23T10:51:23.897" v="876" actId="2696"/>
        <pc:sldMkLst>
          <pc:docMk/>
          <pc:sldMk cId="3860333991" sldId="326"/>
        </pc:sldMkLst>
      </pc:sldChg>
      <pc:sldChg chg="addSp delSp modSp add mod">
        <pc:chgData name="Elena Carrascosa" userId="e121cca9-c14e-4bf7-b5f8-934dafb64342" providerId="ADAL" clId="{84DFB8BF-42BF-41E2-8612-329ECC6C986E}" dt="2022-04-23T11:07:20.520" v="1482" actId="478"/>
        <pc:sldMkLst>
          <pc:docMk/>
          <pc:sldMk cId="1057629734" sldId="327"/>
        </pc:sldMkLst>
        <pc:spChg chg="mod">
          <ac:chgData name="Elena Carrascosa" userId="e121cca9-c14e-4bf7-b5f8-934dafb64342" providerId="ADAL" clId="{84DFB8BF-42BF-41E2-8612-329ECC6C986E}" dt="2022-04-23T11:02:22.965" v="1271" actId="20577"/>
          <ac:spMkLst>
            <pc:docMk/>
            <pc:sldMk cId="1057629734" sldId="327"/>
            <ac:spMk id="2" creationId="{5765C470-861C-4700-8B7C-D6A771A2970D}"/>
          </ac:spMkLst>
        </pc:spChg>
        <pc:spChg chg="mod">
          <ac:chgData name="Elena Carrascosa" userId="e121cca9-c14e-4bf7-b5f8-934dafb64342" providerId="ADAL" clId="{84DFB8BF-42BF-41E2-8612-329ECC6C986E}" dt="2022-04-23T11:03:01.255" v="1276" actId="1076"/>
          <ac:spMkLst>
            <pc:docMk/>
            <pc:sldMk cId="1057629734" sldId="327"/>
            <ac:spMk id="17" creationId="{9D21813D-EFD8-4B9E-AB08-A30CAD6B09CD}"/>
          </ac:spMkLst>
        </pc:spChg>
        <pc:picChg chg="mod">
          <ac:chgData name="Elena Carrascosa" userId="e121cca9-c14e-4bf7-b5f8-934dafb64342" providerId="ADAL" clId="{84DFB8BF-42BF-41E2-8612-329ECC6C986E}" dt="2022-04-23T11:01:26.235" v="1185" actId="1076"/>
          <ac:picMkLst>
            <pc:docMk/>
            <pc:sldMk cId="1057629734" sldId="327"/>
            <ac:picMk id="5" creationId="{A165C852-3286-486A-910F-FC07DA831D06}"/>
          </ac:picMkLst>
        </pc:picChg>
        <pc:picChg chg="add mod">
          <ac:chgData name="Elena Carrascosa" userId="e121cca9-c14e-4bf7-b5f8-934dafb64342" providerId="ADAL" clId="{84DFB8BF-42BF-41E2-8612-329ECC6C986E}" dt="2022-04-23T11:02:00.704" v="1191" actId="14100"/>
          <ac:picMkLst>
            <pc:docMk/>
            <pc:sldMk cId="1057629734" sldId="327"/>
            <ac:picMk id="10" creationId="{444A8DA0-80A7-4532-9E6B-F7ED8A15F7F9}"/>
          </ac:picMkLst>
        </pc:picChg>
        <pc:picChg chg="del">
          <ac:chgData name="Elena Carrascosa" userId="e121cca9-c14e-4bf7-b5f8-934dafb64342" providerId="ADAL" clId="{84DFB8BF-42BF-41E2-8612-329ECC6C986E}" dt="2022-04-23T11:07:20.520" v="1482" actId="478"/>
          <ac:picMkLst>
            <pc:docMk/>
            <pc:sldMk cId="1057629734" sldId="327"/>
            <ac:picMk id="22529" creationId="{9899B6CB-9D5F-4545-8155-8BEFA8696A2A}"/>
          </ac:picMkLst>
        </pc:picChg>
      </pc:sldChg>
      <pc:sldChg chg="del">
        <pc:chgData name="Elena Carrascosa" userId="e121cca9-c14e-4bf7-b5f8-934dafb64342" providerId="ADAL" clId="{84DFB8BF-42BF-41E2-8612-329ECC6C986E}" dt="2022-04-23T10:51:23.897" v="876" actId="2696"/>
        <pc:sldMkLst>
          <pc:docMk/>
          <pc:sldMk cId="3768081544" sldId="327"/>
        </pc:sldMkLst>
      </pc:sldChg>
      <pc:sldChg chg="del">
        <pc:chgData name="Elena Carrascosa" userId="e121cca9-c14e-4bf7-b5f8-934dafb64342" providerId="ADAL" clId="{84DFB8BF-42BF-41E2-8612-329ECC6C986E}" dt="2022-04-23T11:29:58.751" v="1741" actId="47"/>
        <pc:sldMkLst>
          <pc:docMk/>
          <pc:sldMk cId="3656585502" sldId="328"/>
        </pc:sldMkLst>
      </pc:sldChg>
      <pc:sldChg chg="del">
        <pc:chgData name="Elena Carrascosa" userId="e121cca9-c14e-4bf7-b5f8-934dafb64342" providerId="ADAL" clId="{84DFB8BF-42BF-41E2-8612-329ECC6C986E}" dt="2022-04-23T11:29:58.751" v="1741" actId="47"/>
        <pc:sldMkLst>
          <pc:docMk/>
          <pc:sldMk cId="3119855627" sldId="329"/>
        </pc:sldMkLst>
      </pc:sldChg>
      <pc:sldChg chg="del">
        <pc:chgData name="Elena Carrascosa" userId="e121cca9-c14e-4bf7-b5f8-934dafb64342" providerId="ADAL" clId="{84DFB8BF-42BF-41E2-8612-329ECC6C986E}" dt="2022-04-23T11:29:58.751" v="1741" actId="47"/>
        <pc:sldMkLst>
          <pc:docMk/>
          <pc:sldMk cId="2681589534" sldId="330"/>
        </pc:sldMkLst>
      </pc:sldChg>
      <pc:sldChg chg="del">
        <pc:chgData name="Elena Carrascosa" userId="e121cca9-c14e-4bf7-b5f8-934dafb64342" providerId="ADAL" clId="{84DFB8BF-42BF-41E2-8612-329ECC6C986E}" dt="2022-04-23T11:29:58.751" v="1741" actId="47"/>
        <pc:sldMkLst>
          <pc:docMk/>
          <pc:sldMk cId="1294047578" sldId="331"/>
        </pc:sldMkLst>
      </pc:sldChg>
      <pc:sldChg chg="del">
        <pc:chgData name="Elena Carrascosa" userId="e121cca9-c14e-4bf7-b5f8-934dafb64342" providerId="ADAL" clId="{84DFB8BF-42BF-41E2-8612-329ECC6C986E}" dt="2022-04-23T10:28:26.793" v="531" actId="2696"/>
        <pc:sldMkLst>
          <pc:docMk/>
          <pc:sldMk cId="2347925206" sldId="332"/>
        </pc:sldMkLst>
      </pc:sldChg>
      <pc:sldChg chg="modSp add mod">
        <pc:chgData name="Elena Carrascosa" userId="e121cca9-c14e-4bf7-b5f8-934dafb64342" providerId="ADAL" clId="{84DFB8BF-42BF-41E2-8612-329ECC6C986E}" dt="2022-04-23T10:29:08.908" v="540" actId="1076"/>
        <pc:sldMkLst>
          <pc:docMk/>
          <pc:sldMk cId="3996116175" sldId="332"/>
        </pc:sldMkLst>
        <pc:spChg chg="mod">
          <ac:chgData name="Elena Carrascosa" userId="e121cca9-c14e-4bf7-b5f8-934dafb64342" providerId="ADAL" clId="{84DFB8BF-42BF-41E2-8612-329ECC6C986E}" dt="2022-04-23T10:29:08.908" v="540" actId="1076"/>
          <ac:spMkLst>
            <pc:docMk/>
            <pc:sldMk cId="3996116175" sldId="332"/>
            <ac:spMk id="8" creationId="{59E8AAD3-D7F0-4E32-9CF4-CD0E14851FE3}"/>
          </ac:spMkLst>
        </pc:spChg>
      </pc:sldChg>
      <pc:sldChg chg="modSp add mod">
        <pc:chgData name="Elena Carrascosa" userId="e121cca9-c14e-4bf7-b5f8-934dafb64342" providerId="ADAL" clId="{84DFB8BF-42BF-41E2-8612-329ECC6C986E}" dt="2022-04-23T10:32:38.571" v="574" actId="1076"/>
        <pc:sldMkLst>
          <pc:docMk/>
          <pc:sldMk cId="1594647494" sldId="333"/>
        </pc:sldMkLst>
        <pc:spChg chg="mod">
          <ac:chgData name="Elena Carrascosa" userId="e121cca9-c14e-4bf7-b5f8-934dafb64342" providerId="ADAL" clId="{84DFB8BF-42BF-41E2-8612-329ECC6C986E}" dt="2022-04-23T10:32:38.571" v="574" actId="1076"/>
          <ac:spMkLst>
            <pc:docMk/>
            <pc:sldMk cId="1594647494" sldId="333"/>
            <ac:spMk id="7" creationId="{D471A700-4F17-4FAF-977D-D1FB45D693AC}"/>
          </ac:spMkLst>
        </pc:spChg>
        <pc:spChg chg="mod">
          <ac:chgData name="Elena Carrascosa" userId="e121cca9-c14e-4bf7-b5f8-934dafb64342" providerId="ADAL" clId="{84DFB8BF-42BF-41E2-8612-329ECC6C986E}" dt="2022-04-23T10:31:44.537" v="563" actId="14100"/>
          <ac:spMkLst>
            <pc:docMk/>
            <pc:sldMk cId="1594647494" sldId="333"/>
            <ac:spMk id="17" creationId="{9D21813D-EFD8-4B9E-AB08-A30CAD6B09CD}"/>
          </ac:spMkLst>
        </pc:spChg>
      </pc:sldChg>
      <pc:sldChg chg="del">
        <pc:chgData name="Elena Carrascosa" userId="e121cca9-c14e-4bf7-b5f8-934dafb64342" providerId="ADAL" clId="{84DFB8BF-42BF-41E2-8612-329ECC6C986E}" dt="2022-04-23T10:28:26.793" v="531" actId="2696"/>
        <pc:sldMkLst>
          <pc:docMk/>
          <pc:sldMk cId="1886853730" sldId="333"/>
        </pc:sldMkLst>
      </pc:sldChg>
      <pc:sldChg chg="modSp add mod">
        <pc:chgData name="Elena Carrascosa" userId="e121cca9-c14e-4bf7-b5f8-934dafb64342" providerId="ADAL" clId="{84DFB8BF-42BF-41E2-8612-329ECC6C986E}" dt="2022-04-23T10:35:46.329" v="618" actId="1076"/>
        <pc:sldMkLst>
          <pc:docMk/>
          <pc:sldMk cId="3598689662" sldId="334"/>
        </pc:sldMkLst>
        <pc:spChg chg="mod">
          <ac:chgData name="Elena Carrascosa" userId="e121cca9-c14e-4bf7-b5f8-934dafb64342" providerId="ADAL" clId="{84DFB8BF-42BF-41E2-8612-329ECC6C986E}" dt="2022-04-23T10:35:46.329" v="618" actId="1076"/>
          <ac:spMkLst>
            <pc:docMk/>
            <pc:sldMk cId="3598689662" sldId="334"/>
            <ac:spMk id="7" creationId="{09B7572C-9106-493F-9C35-A1778F7742ED}"/>
          </ac:spMkLst>
        </pc:spChg>
        <pc:spChg chg="mod">
          <ac:chgData name="Elena Carrascosa" userId="e121cca9-c14e-4bf7-b5f8-934dafb64342" providerId="ADAL" clId="{84DFB8BF-42BF-41E2-8612-329ECC6C986E}" dt="2022-04-23T10:34:00.424" v="581" actId="1076"/>
          <ac:spMkLst>
            <pc:docMk/>
            <pc:sldMk cId="3598689662" sldId="334"/>
            <ac:spMk id="17" creationId="{9D21813D-EFD8-4B9E-AB08-A30CAD6B09CD}"/>
          </ac:spMkLst>
        </pc:spChg>
      </pc:sldChg>
      <pc:sldChg chg="del">
        <pc:chgData name="Elena Carrascosa" userId="e121cca9-c14e-4bf7-b5f8-934dafb64342" providerId="ADAL" clId="{84DFB8BF-42BF-41E2-8612-329ECC6C986E}" dt="2022-04-23T10:28:26.793" v="531" actId="2696"/>
        <pc:sldMkLst>
          <pc:docMk/>
          <pc:sldMk cId="3741126246" sldId="334"/>
        </pc:sldMkLst>
      </pc:sldChg>
      <pc:sldChg chg="del">
        <pc:chgData name="Elena Carrascosa" userId="e121cca9-c14e-4bf7-b5f8-934dafb64342" providerId="ADAL" clId="{84DFB8BF-42BF-41E2-8612-329ECC6C986E}" dt="2022-04-23T10:28:26.793" v="531" actId="2696"/>
        <pc:sldMkLst>
          <pc:docMk/>
          <pc:sldMk cId="578396580" sldId="335"/>
        </pc:sldMkLst>
      </pc:sldChg>
      <pc:sldChg chg="addSp delSp modSp add mod">
        <pc:chgData name="Elena Carrascosa" userId="e121cca9-c14e-4bf7-b5f8-934dafb64342" providerId="ADAL" clId="{84DFB8BF-42BF-41E2-8612-329ECC6C986E}" dt="2022-04-23T10:37:25.973" v="649" actId="1076"/>
        <pc:sldMkLst>
          <pc:docMk/>
          <pc:sldMk cId="2934197087" sldId="335"/>
        </pc:sldMkLst>
        <pc:spChg chg="mod">
          <ac:chgData name="Elena Carrascosa" userId="e121cca9-c14e-4bf7-b5f8-934dafb64342" providerId="ADAL" clId="{84DFB8BF-42BF-41E2-8612-329ECC6C986E}" dt="2022-04-23T10:37:25.973" v="649" actId="1076"/>
          <ac:spMkLst>
            <pc:docMk/>
            <pc:sldMk cId="2934197087" sldId="335"/>
            <ac:spMk id="7" creationId="{381B5F41-39B8-455C-ADC6-47380818B8DB}"/>
          </ac:spMkLst>
        </pc:spChg>
        <pc:spChg chg="add del mod">
          <ac:chgData name="Elena Carrascosa" userId="e121cca9-c14e-4bf7-b5f8-934dafb64342" providerId="ADAL" clId="{84DFB8BF-42BF-41E2-8612-329ECC6C986E}" dt="2022-04-23T10:36:31.712" v="630" actId="478"/>
          <ac:spMkLst>
            <pc:docMk/>
            <pc:sldMk cId="2934197087" sldId="335"/>
            <ac:spMk id="9" creationId="{4FD62E75-8A0D-46A8-9A31-E2F7F0A4B0C7}"/>
          </ac:spMkLst>
        </pc:spChg>
      </pc:sldChg>
      <pc:sldChg chg="add del">
        <pc:chgData name="Elena Carrascosa" userId="e121cca9-c14e-4bf7-b5f8-934dafb64342" providerId="ADAL" clId="{84DFB8BF-42BF-41E2-8612-329ECC6C986E}" dt="2022-04-23T10:33:17.154" v="575" actId="47"/>
        <pc:sldMkLst>
          <pc:docMk/>
          <pc:sldMk cId="3456290342" sldId="336"/>
        </pc:sldMkLst>
      </pc:sldChg>
      <pc:sldChg chg="del">
        <pc:chgData name="Elena Carrascosa" userId="e121cca9-c14e-4bf7-b5f8-934dafb64342" providerId="ADAL" clId="{84DFB8BF-42BF-41E2-8612-329ECC6C986E}" dt="2022-04-23T10:28:26.793" v="531" actId="2696"/>
        <pc:sldMkLst>
          <pc:docMk/>
          <pc:sldMk cId="3670788611" sldId="336"/>
        </pc:sldMkLst>
      </pc:sldChg>
      <pc:sldChg chg="del">
        <pc:chgData name="Elena Carrascosa" userId="e121cca9-c14e-4bf7-b5f8-934dafb64342" providerId="ADAL" clId="{84DFB8BF-42BF-41E2-8612-329ECC6C986E}" dt="2022-04-23T11:29:58.751" v="1741" actId="47"/>
        <pc:sldMkLst>
          <pc:docMk/>
          <pc:sldMk cId="79085506" sldId="338"/>
        </pc:sldMkLst>
      </pc:sldChg>
      <pc:sldChg chg="del">
        <pc:chgData name="Elena Carrascosa" userId="e121cca9-c14e-4bf7-b5f8-934dafb64342" providerId="ADAL" clId="{84DFB8BF-42BF-41E2-8612-329ECC6C986E}" dt="2022-04-23T11:29:58.751" v="1741" actId="47"/>
        <pc:sldMkLst>
          <pc:docMk/>
          <pc:sldMk cId="2787271760" sldId="339"/>
        </pc:sldMkLst>
      </pc:sldChg>
      <pc:sldChg chg="del">
        <pc:chgData name="Elena Carrascosa" userId="e121cca9-c14e-4bf7-b5f8-934dafb64342" providerId="ADAL" clId="{84DFB8BF-42BF-41E2-8612-329ECC6C986E}" dt="2022-04-23T11:29:58.751" v="1741" actId="47"/>
        <pc:sldMkLst>
          <pc:docMk/>
          <pc:sldMk cId="4163502648" sldId="340"/>
        </pc:sldMkLst>
      </pc:sldChg>
      <pc:sldChg chg="del">
        <pc:chgData name="Elena Carrascosa" userId="e121cca9-c14e-4bf7-b5f8-934dafb64342" providerId="ADAL" clId="{84DFB8BF-42BF-41E2-8612-329ECC6C986E}" dt="2022-04-23T11:29:58.751" v="1741" actId="47"/>
        <pc:sldMkLst>
          <pc:docMk/>
          <pc:sldMk cId="1788677030" sldId="341"/>
        </pc:sldMkLst>
      </pc:sldChg>
      <pc:sldChg chg="del">
        <pc:chgData name="Elena Carrascosa" userId="e121cca9-c14e-4bf7-b5f8-934dafb64342" providerId="ADAL" clId="{84DFB8BF-42BF-41E2-8612-329ECC6C986E}" dt="2022-04-23T11:29:58.751" v="1741" actId="47"/>
        <pc:sldMkLst>
          <pc:docMk/>
          <pc:sldMk cId="1801088355" sldId="342"/>
        </pc:sldMkLst>
      </pc:sldChg>
      <pc:sldChg chg="modSp add mod">
        <pc:chgData name="Elena Carrascosa" userId="e121cca9-c14e-4bf7-b5f8-934dafb64342" providerId="ADAL" clId="{84DFB8BF-42BF-41E2-8612-329ECC6C986E}" dt="2022-04-23T10:39:46.610" v="674" actId="1076"/>
        <pc:sldMkLst>
          <pc:docMk/>
          <pc:sldMk cId="2328791159" sldId="344"/>
        </pc:sldMkLst>
        <pc:spChg chg="mod">
          <ac:chgData name="Elena Carrascosa" userId="e121cca9-c14e-4bf7-b5f8-934dafb64342" providerId="ADAL" clId="{84DFB8BF-42BF-41E2-8612-329ECC6C986E}" dt="2022-04-23T10:39:46.610" v="674" actId="1076"/>
          <ac:spMkLst>
            <pc:docMk/>
            <pc:sldMk cId="2328791159" sldId="344"/>
            <ac:spMk id="8" creationId="{F22283C9-FBE4-49DD-9A07-E8969AF45744}"/>
          </ac:spMkLst>
        </pc:spChg>
      </pc:sldChg>
      <pc:sldChg chg="del">
        <pc:chgData name="Elena Carrascosa" userId="e121cca9-c14e-4bf7-b5f8-934dafb64342" providerId="ADAL" clId="{84DFB8BF-42BF-41E2-8612-329ECC6C986E}" dt="2022-04-23T10:38:41.167" v="655" actId="2696"/>
        <pc:sldMkLst>
          <pc:docMk/>
          <pc:sldMk cId="3337841534" sldId="344"/>
        </pc:sldMkLst>
      </pc:sldChg>
      <pc:sldChg chg="del">
        <pc:chgData name="Elena Carrascosa" userId="e121cca9-c14e-4bf7-b5f8-934dafb64342" providerId="ADAL" clId="{84DFB8BF-42BF-41E2-8612-329ECC6C986E}" dt="2022-04-23T10:38:41.167" v="655" actId="2696"/>
        <pc:sldMkLst>
          <pc:docMk/>
          <pc:sldMk cId="939098305" sldId="345"/>
        </pc:sldMkLst>
      </pc:sldChg>
      <pc:sldChg chg="modSp add mod">
        <pc:chgData name="Elena Carrascosa" userId="e121cca9-c14e-4bf7-b5f8-934dafb64342" providerId="ADAL" clId="{84DFB8BF-42BF-41E2-8612-329ECC6C986E}" dt="2022-04-23T10:41:34.824" v="708" actId="1076"/>
        <pc:sldMkLst>
          <pc:docMk/>
          <pc:sldMk cId="3231586680" sldId="345"/>
        </pc:sldMkLst>
        <pc:spChg chg="mod">
          <ac:chgData name="Elena Carrascosa" userId="e121cca9-c14e-4bf7-b5f8-934dafb64342" providerId="ADAL" clId="{84DFB8BF-42BF-41E2-8612-329ECC6C986E}" dt="2022-04-23T10:41:34.824" v="708" actId="1076"/>
          <ac:spMkLst>
            <pc:docMk/>
            <pc:sldMk cId="3231586680" sldId="345"/>
            <ac:spMk id="7" creationId="{9571341B-BC18-400D-ACBB-BDCD1013591C}"/>
          </ac:spMkLst>
        </pc:spChg>
      </pc:sldChg>
      <pc:sldChg chg="del">
        <pc:chgData name="Elena Carrascosa" userId="e121cca9-c14e-4bf7-b5f8-934dafb64342" providerId="ADAL" clId="{84DFB8BF-42BF-41E2-8612-329ECC6C986E}" dt="2022-04-23T10:38:41.167" v="655" actId="2696"/>
        <pc:sldMkLst>
          <pc:docMk/>
          <pc:sldMk cId="3041278189" sldId="346"/>
        </pc:sldMkLst>
      </pc:sldChg>
      <pc:sldChg chg="addSp delSp modSp add mod">
        <pc:chgData name="Elena Carrascosa" userId="e121cca9-c14e-4bf7-b5f8-934dafb64342" providerId="ADAL" clId="{84DFB8BF-42BF-41E2-8612-329ECC6C986E}" dt="2022-04-23T10:48:14.025" v="840" actId="20577"/>
        <pc:sldMkLst>
          <pc:docMk/>
          <pc:sldMk cId="3717684705" sldId="346"/>
        </pc:sldMkLst>
        <pc:spChg chg="mod">
          <ac:chgData name="Elena Carrascosa" userId="e121cca9-c14e-4bf7-b5f8-934dafb64342" providerId="ADAL" clId="{84DFB8BF-42BF-41E2-8612-329ECC6C986E}" dt="2022-04-23T10:48:14.025" v="840" actId="20577"/>
          <ac:spMkLst>
            <pc:docMk/>
            <pc:sldMk cId="3717684705" sldId="346"/>
            <ac:spMk id="7" creationId="{30E6AE2B-E6FC-46A2-9654-C0B661CE8DF0}"/>
          </ac:spMkLst>
        </pc:spChg>
        <pc:spChg chg="mod">
          <ac:chgData name="Elena Carrascosa" userId="e121cca9-c14e-4bf7-b5f8-934dafb64342" providerId="ADAL" clId="{84DFB8BF-42BF-41E2-8612-329ECC6C986E}" dt="2022-04-23T10:42:30.113" v="725" actId="14100"/>
          <ac:spMkLst>
            <pc:docMk/>
            <pc:sldMk cId="3717684705" sldId="346"/>
            <ac:spMk id="17" creationId="{9D21813D-EFD8-4B9E-AB08-A30CAD6B09CD}"/>
          </ac:spMkLst>
        </pc:spChg>
        <pc:picChg chg="del">
          <ac:chgData name="Elena Carrascosa" userId="e121cca9-c14e-4bf7-b5f8-934dafb64342" providerId="ADAL" clId="{84DFB8BF-42BF-41E2-8612-329ECC6C986E}" dt="2022-04-23T10:42:01.956" v="714" actId="478"/>
          <ac:picMkLst>
            <pc:docMk/>
            <pc:sldMk cId="3717684705" sldId="346"/>
            <ac:picMk id="4" creationId="{0833B464-A1CD-4938-806F-C9DB830EB0B3}"/>
          </ac:picMkLst>
        </pc:picChg>
        <pc:picChg chg="add mod">
          <ac:chgData name="Elena Carrascosa" userId="e121cca9-c14e-4bf7-b5f8-934dafb64342" providerId="ADAL" clId="{84DFB8BF-42BF-41E2-8612-329ECC6C986E}" dt="2022-04-23T10:42:38.476" v="728" actId="1076"/>
          <ac:picMkLst>
            <pc:docMk/>
            <pc:sldMk cId="3717684705" sldId="346"/>
            <ac:picMk id="9" creationId="{D4BD8FF2-3E4C-421F-AF9A-781AAE0DEB16}"/>
          </ac:picMkLst>
        </pc:picChg>
      </pc:sldChg>
      <pc:sldChg chg="addSp modSp add mod">
        <pc:chgData name="Elena Carrascosa" userId="e121cca9-c14e-4bf7-b5f8-934dafb64342" providerId="ADAL" clId="{84DFB8BF-42BF-41E2-8612-329ECC6C986E}" dt="2022-04-23T10:50:27.988" v="868" actId="1076"/>
        <pc:sldMkLst>
          <pc:docMk/>
          <pc:sldMk cId="1348668800" sldId="347"/>
        </pc:sldMkLst>
        <pc:spChg chg="add mod">
          <ac:chgData name="Elena Carrascosa" userId="e121cca9-c14e-4bf7-b5f8-934dafb64342" providerId="ADAL" clId="{84DFB8BF-42BF-41E2-8612-329ECC6C986E}" dt="2022-04-23T10:49:58.408" v="861" actId="1076"/>
          <ac:spMkLst>
            <pc:docMk/>
            <pc:sldMk cId="1348668800" sldId="347"/>
            <ac:spMk id="10" creationId="{0A552AF5-90A1-46A4-B5C0-46833F8F88C4}"/>
          </ac:spMkLst>
        </pc:spChg>
        <pc:picChg chg="add mod">
          <ac:chgData name="Elena Carrascosa" userId="e121cca9-c14e-4bf7-b5f8-934dafb64342" providerId="ADAL" clId="{84DFB8BF-42BF-41E2-8612-329ECC6C986E}" dt="2022-04-23T10:50:16.012" v="865" actId="14100"/>
          <ac:picMkLst>
            <pc:docMk/>
            <pc:sldMk cId="1348668800" sldId="347"/>
            <ac:picMk id="7" creationId="{C127CE55-4CAE-4110-BD78-61AE6620A5D6}"/>
          </ac:picMkLst>
        </pc:picChg>
        <pc:picChg chg="add mod">
          <ac:chgData name="Elena Carrascosa" userId="e121cca9-c14e-4bf7-b5f8-934dafb64342" providerId="ADAL" clId="{84DFB8BF-42BF-41E2-8612-329ECC6C986E}" dt="2022-04-23T10:50:27.988" v="868" actId="1076"/>
          <ac:picMkLst>
            <pc:docMk/>
            <pc:sldMk cId="1348668800" sldId="347"/>
            <ac:picMk id="9" creationId="{4EEE3BE6-EE89-45BD-92F0-A18BF8444585}"/>
          </ac:picMkLst>
        </pc:picChg>
      </pc:sldChg>
      <pc:sldChg chg="del">
        <pc:chgData name="Elena Carrascosa" userId="e121cca9-c14e-4bf7-b5f8-934dafb64342" providerId="ADAL" clId="{84DFB8BF-42BF-41E2-8612-329ECC6C986E}" dt="2022-04-23T10:38:41.167" v="655" actId="2696"/>
        <pc:sldMkLst>
          <pc:docMk/>
          <pc:sldMk cId="1693056206" sldId="347"/>
        </pc:sldMkLst>
      </pc:sldChg>
      <pc:sldChg chg="add del">
        <pc:chgData name="Elena Carrascosa" userId="e121cca9-c14e-4bf7-b5f8-934dafb64342" providerId="ADAL" clId="{84DFB8BF-42BF-41E2-8612-329ECC6C986E}" dt="2022-04-23T10:50:35.174" v="870" actId="47"/>
        <pc:sldMkLst>
          <pc:docMk/>
          <pc:sldMk cId="575493014" sldId="348"/>
        </pc:sldMkLst>
      </pc:sldChg>
      <pc:sldChg chg="del">
        <pc:chgData name="Elena Carrascosa" userId="e121cca9-c14e-4bf7-b5f8-934dafb64342" providerId="ADAL" clId="{84DFB8BF-42BF-41E2-8612-329ECC6C986E}" dt="2022-04-23T10:38:41.167" v="655" actId="2696"/>
        <pc:sldMkLst>
          <pc:docMk/>
          <pc:sldMk cId="2353801405" sldId="348"/>
        </pc:sldMkLst>
      </pc:sldChg>
      <pc:sldChg chg="del">
        <pc:chgData name="Elena Carrascosa" userId="e121cca9-c14e-4bf7-b5f8-934dafb64342" providerId="ADAL" clId="{84DFB8BF-42BF-41E2-8612-329ECC6C986E}" dt="2022-04-23T11:29:58.751" v="1741" actId="47"/>
        <pc:sldMkLst>
          <pc:docMk/>
          <pc:sldMk cId="2783690263" sldId="349"/>
        </pc:sldMkLst>
      </pc:sldChg>
      <pc:sldChg chg="del">
        <pc:chgData name="Elena Carrascosa" userId="e121cca9-c14e-4bf7-b5f8-934dafb64342" providerId="ADAL" clId="{84DFB8BF-42BF-41E2-8612-329ECC6C986E}" dt="2022-04-23T11:32:25.889" v="1747" actId="47"/>
        <pc:sldMkLst>
          <pc:docMk/>
          <pc:sldMk cId="3019479973" sldId="350"/>
        </pc:sldMkLst>
      </pc:sldChg>
      <pc:sldChg chg="del">
        <pc:chgData name="Elena Carrascosa" userId="e121cca9-c14e-4bf7-b5f8-934dafb64342" providerId="ADAL" clId="{84DFB8BF-42BF-41E2-8612-329ECC6C986E}" dt="2022-04-23T11:32:25.889" v="1747" actId="47"/>
        <pc:sldMkLst>
          <pc:docMk/>
          <pc:sldMk cId="2208960329" sldId="351"/>
        </pc:sldMkLst>
      </pc:sldChg>
      <pc:sldChg chg="del">
        <pc:chgData name="Elena Carrascosa" userId="e121cca9-c14e-4bf7-b5f8-934dafb64342" providerId="ADAL" clId="{84DFB8BF-42BF-41E2-8612-329ECC6C986E}" dt="2022-04-23T11:32:25.889" v="1747" actId="47"/>
        <pc:sldMkLst>
          <pc:docMk/>
          <pc:sldMk cId="2268933999" sldId="352"/>
        </pc:sldMkLst>
      </pc:sldChg>
      <pc:sldChg chg="del">
        <pc:chgData name="Elena Carrascosa" userId="e121cca9-c14e-4bf7-b5f8-934dafb64342" providerId="ADAL" clId="{84DFB8BF-42BF-41E2-8612-329ECC6C986E}" dt="2022-04-23T11:32:25.889" v="1747" actId="47"/>
        <pc:sldMkLst>
          <pc:docMk/>
          <pc:sldMk cId="3503139779" sldId="353"/>
        </pc:sldMkLst>
      </pc:sldChg>
      <pc:sldChg chg="del">
        <pc:chgData name="Elena Carrascosa" userId="e121cca9-c14e-4bf7-b5f8-934dafb64342" providerId="ADAL" clId="{84DFB8BF-42BF-41E2-8612-329ECC6C986E}" dt="2022-04-23T11:32:25.889" v="1747" actId="47"/>
        <pc:sldMkLst>
          <pc:docMk/>
          <pc:sldMk cId="4213992810" sldId="354"/>
        </pc:sldMkLst>
      </pc:sldChg>
      <pc:sldChg chg="del">
        <pc:chgData name="Elena Carrascosa" userId="e121cca9-c14e-4bf7-b5f8-934dafb64342" providerId="ADAL" clId="{84DFB8BF-42BF-41E2-8612-329ECC6C986E}" dt="2022-04-23T11:32:25.889" v="1747" actId="47"/>
        <pc:sldMkLst>
          <pc:docMk/>
          <pc:sldMk cId="1782940535" sldId="355"/>
        </pc:sldMkLst>
      </pc:sldChg>
      <pc:sldChg chg="delSp del">
        <pc:chgData name="Elena Carrascosa" userId="e121cca9-c14e-4bf7-b5f8-934dafb64342" providerId="ADAL" clId="{84DFB8BF-42BF-41E2-8612-329ECC6C986E}" dt="2022-04-23T09:57:24.324" v="165" actId="47"/>
        <pc:sldMkLst>
          <pc:docMk/>
          <pc:sldMk cId="3538669251" sldId="356"/>
        </pc:sldMkLst>
        <pc:spChg chg="del">
          <ac:chgData name="Elena Carrascosa" userId="e121cca9-c14e-4bf7-b5f8-934dafb64342" providerId="ADAL" clId="{84DFB8BF-42BF-41E2-8612-329ECC6C986E}" dt="2022-04-23T09:55:46.270" v="130" actId="478"/>
          <ac:spMkLst>
            <pc:docMk/>
            <pc:sldMk cId="3538669251" sldId="356"/>
            <ac:spMk id="2" creationId="{E5047060-6FC1-418C-9F2E-9F62D6FB3DC8}"/>
          </ac:spMkLst>
        </pc:spChg>
        <pc:spChg chg="del">
          <ac:chgData name="Elena Carrascosa" userId="e121cca9-c14e-4bf7-b5f8-934dafb64342" providerId="ADAL" clId="{84DFB8BF-42BF-41E2-8612-329ECC6C986E}" dt="2022-04-23T09:55:40.057" v="129" actId="478"/>
          <ac:spMkLst>
            <pc:docMk/>
            <pc:sldMk cId="3538669251" sldId="356"/>
            <ac:spMk id="7" creationId="{3C48810A-CAAA-4EEB-A01E-DC8C622EAA59}"/>
          </ac:spMkLst>
        </pc:spChg>
        <pc:spChg chg="del">
          <ac:chgData name="Elena Carrascosa" userId="e121cca9-c14e-4bf7-b5f8-934dafb64342" providerId="ADAL" clId="{84DFB8BF-42BF-41E2-8612-329ECC6C986E}" dt="2022-04-23T09:55:52.978" v="132" actId="478"/>
          <ac:spMkLst>
            <pc:docMk/>
            <pc:sldMk cId="3538669251" sldId="356"/>
            <ac:spMk id="9" creationId="{6074EF9D-EC7F-409C-90BA-A942C465E06C}"/>
          </ac:spMkLst>
        </pc:spChg>
        <pc:spChg chg="del">
          <ac:chgData name="Elena Carrascosa" userId="e121cca9-c14e-4bf7-b5f8-934dafb64342" providerId="ADAL" clId="{84DFB8BF-42BF-41E2-8612-329ECC6C986E}" dt="2022-04-23T09:53:03.234" v="128" actId="478"/>
          <ac:spMkLst>
            <pc:docMk/>
            <pc:sldMk cId="3538669251" sldId="356"/>
            <ac:spMk id="11" creationId="{386F6056-DDF9-4C65-A497-3139E36CFB0B}"/>
          </ac:spMkLst>
        </pc:spChg>
        <pc:spChg chg="del">
          <ac:chgData name="Elena Carrascosa" userId="e121cca9-c14e-4bf7-b5f8-934dafb64342" providerId="ADAL" clId="{84DFB8BF-42BF-41E2-8612-329ECC6C986E}" dt="2022-04-23T09:52:57.762" v="127" actId="478"/>
          <ac:spMkLst>
            <pc:docMk/>
            <pc:sldMk cId="3538669251" sldId="356"/>
            <ac:spMk id="13" creationId="{D6AE8A97-E7C7-4757-ACAC-741EEE2F16EF}"/>
          </ac:spMkLst>
        </pc:spChg>
        <pc:spChg chg="del">
          <ac:chgData name="Elena Carrascosa" userId="e121cca9-c14e-4bf7-b5f8-934dafb64342" providerId="ADAL" clId="{84DFB8BF-42BF-41E2-8612-329ECC6C986E}" dt="2022-04-23T09:55:48.861" v="131" actId="478"/>
          <ac:spMkLst>
            <pc:docMk/>
            <pc:sldMk cId="3538669251" sldId="356"/>
            <ac:spMk id="15" creationId="{191868D7-BDAB-4BB3-8F29-A1F3AE7B7611}"/>
          </ac:spMkLst>
        </pc:spChg>
        <pc:picChg chg="del">
          <ac:chgData name="Elena Carrascosa" userId="e121cca9-c14e-4bf7-b5f8-934dafb64342" providerId="ADAL" clId="{84DFB8BF-42BF-41E2-8612-329ECC6C986E}" dt="2022-04-23T09:55:40.057" v="129" actId="478"/>
          <ac:picMkLst>
            <pc:docMk/>
            <pc:sldMk cId="3538669251" sldId="356"/>
            <ac:picMk id="1026" creationId="{638D5A29-1FE1-44F8-AFFF-696419322211}"/>
          </ac:picMkLst>
        </pc:picChg>
        <pc:picChg chg="del">
          <ac:chgData name="Elena Carrascosa" userId="e121cca9-c14e-4bf7-b5f8-934dafb64342" providerId="ADAL" clId="{84DFB8BF-42BF-41E2-8612-329ECC6C986E}" dt="2022-04-23T09:55:52.978" v="132" actId="478"/>
          <ac:picMkLst>
            <pc:docMk/>
            <pc:sldMk cId="3538669251" sldId="356"/>
            <ac:picMk id="1028" creationId="{AF9B9618-B792-4056-9DE9-1FDD5E865274}"/>
          </ac:picMkLst>
        </pc:picChg>
        <pc:picChg chg="del">
          <ac:chgData name="Elena Carrascosa" userId="e121cca9-c14e-4bf7-b5f8-934dafb64342" providerId="ADAL" clId="{84DFB8BF-42BF-41E2-8612-329ECC6C986E}" dt="2022-04-23T09:53:03.234" v="128" actId="478"/>
          <ac:picMkLst>
            <pc:docMk/>
            <pc:sldMk cId="3538669251" sldId="356"/>
            <ac:picMk id="1030" creationId="{9827B067-2DE2-4F91-905F-84D62BBC1770}"/>
          </ac:picMkLst>
        </pc:picChg>
        <pc:picChg chg="del">
          <ac:chgData name="Elena Carrascosa" userId="e121cca9-c14e-4bf7-b5f8-934dafb64342" providerId="ADAL" clId="{84DFB8BF-42BF-41E2-8612-329ECC6C986E}" dt="2022-04-23T09:52:57.762" v="127" actId="478"/>
          <ac:picMkLst>
            <pc:docMk/>
            <pc:sldMk cId="3538669251" sldId="356"/>
            <ac:picMk id="1032" creationId="{D8775684-CBB0-461E-A2D6-B0A6748DAFAB}"/>
          </ac:picMkLst>
        </pc:picChg>
        <pc:picChg chg="del">
          <ac:chgData name="Elena Carrascosa" userId="e121cca9-c14e-4bf7-b5f8-934dafb64342" providerId="ADAL" clId="{84DFB8BF-42BF-41E2-8612-329ECC6C986E}" dt="2022-04-23T09:55:48.861" v="131" actId="478"/>
          <ac:picMkLst>
            <pc:docMk/>
            <pc:sldMk cId="3538669251" sldId="356"/>
            <ac:picMk id="1034" creationId="{A343B14A-1E1C-40C7-B2C0-2E449A4B6DDC}"/>
          </ac:picMkLst>
        </pc:picChg>
        <pc:picChg chg="del">
          <ac:chgData name="Elena Carrascosa" userId="e121cca9-c14e-4bf7-b5f8-934dafb64342" providerId="ADAL" clId="{84DFB8BF-42BF-41E2-8612-329ECC6C986E}" dt="2022-04-23T09:55:46.270" v="130" actId="478"/>
          <ac:picMkLst>
            <pc:docMk/>
            <pc:sldMk cId="3538669251" sldId="356"/>
            <ac:picMk id="43010" creationId="{EA55C482-3CBB-4DC0-A3DB-6B19C549D3FA}"/>
          </ac:picMkLst>
        </pc:picChg>
      </pc:sldChg>
      <pc:sldChg chg="del">
        <pc:chgData name="Elena Carrascosa" userId="e121cca9-c14e-4bf7-b5f8-934dafb64342" providerId="ADAL" clId="{84DFB8BF-42BF-41E2-8612-329ECC6C986E}" dt="2022-04-20T21:42:03.351" v="1" actId="47"/>
        <pc:sldMkLst>
          <pc:docMk/>
          <pc:sldMk cId="1444315544" sldId="357"/>
        </pc:sldMkLst>
      </pc:sldChg>
      <pc:sldChg chg="del">
        <pc:chgData name="Elena Carrascosa" userId="e121cca9-c14e-4bf7-b5f8-934dafb64342" providerId="ADAL" clId="{84DFB8BF-42BF-41E2-8612-329ECC6C986E}" dt="2022-04-20T21:42:03.351" v="1" actId="47"/>
        <pc:sldMkLst>
          <pc:docMk/>
          <pc:sldMk cId="434808357" sldId="358"/>
        </pc:sldMkLst>
      </pc:sldChg>
      <pc:sldChg chg="del">
        <pc:chgData name="Elena Carrascosa" userId="e121cca9-c14e-4bf7-b5f8-934dafb64342" providerId="ADAL" clId="{84DFB8BF-42BF-41E2-8612-329ECC6C986E}" dt="2022-04-20T21:42:03.351" v="1" actId="47"/>
        <pc:sldMkLst>
          <pc:docMk/>
          <pc:sldMk cId="1520883192" sldId="359"/>
        </pc:sldMkLst>
      </pc:sldChg>
      <pc:sldChg chg="del">
        <pc:chgData name="Elena Carrascosa" userId="e121cca9-c14e-4bf7-b5f8-934dafb64342" providerId="ADAL" clId="{84DFB8BF-42BF-41E2-8612-329ECC6C986E}" dt="2022-04-20T21:42:03.351" v="1" actId="47"/>
        <pc:sldMkLst>
          <pc:docMk/>
          <pc:sldMk cId="1203415548" sldId="360"/>
        </pc:sldMkLst>
      </pc:sldChg>
      <pc:sldChg chg="del">
        <pc:chgData name="Elena Carrascosa" userId="e121cca9-c14e-4bf7-b5f8-934dafb64342" providerId="ADAL" clId="{84DFB8BF-42BF-41E2-8612-329ECC6C986E}" dt="2022-04-20T21:42:03.351" v="1" actId="47"/>
        <pc:sldMkLst>
          <pc:docMk/>
          <pc:sldMk cId="1580181400" sldId="361"/>
        </pc:sldMkLst>
      </pc:sldChg>
      <pc:sldChg chg="add del">
        <pc:chgData name="Elena Carrascosa" userId="e121cca9-c14e-4bf7-b5f8-934dafb64342" providerId="ADAL" clId="{84DFB8BF-42BF-41E2-8612-329ECC6C986E}" dt="2022-04-23T11:32:25.889" v="1747" actId="47"/>
        <pc:sldMkLst>
          <pc:docMk/>
          <pc:sldMk cId="3445438399" sldId="384"/>
        </pc:sldMkLst>
      </pc:sldChg>
      <pc:sldChg chg="add del">
        <pc:chgData name="Elena Carrascosa" userId="e121cca9-c14e-4bf7-b5f8-934dafb64342" providerId="ADAL" clId="{84DFB8BF-42BF-41E2-8612-329ECC6C986E}" dt="2022-04-23T11:30:13.136" v="1742" actId="47"/>
        <pc:sldMkLst>
          <pc:docMk/>
          <pc:sldMk cId="2476295763" sldId="385"/>
        </pc:sldMkLst>
      </pc:sldChg>
      <pc:sldChg chg="add del">
        <pc:chgData name="Elena Carrascosa" userId="e121cca9-c14e-4bf7-b5f8-934dafb64342" providerId="ADAL" clId="{84DFB8BF-42BF-41E2-8612-329ECC6C986E}" dt="2022-04-23T11:30:13.136" v="1742" actId="47"/>
        <pc:sldMkLst>
          <pc:docMk/>
          <pc:sldMk cId="714236995" sldId="386"/>
        </pc:sldMkLst>
      </pc:sldChg>
      <pc:sldChg chg="add del">
        <pc:chgData name="Elena Carrascosa" userId="e121cca9-c14e-4bf7-b5f8-934dafb64342" providerId="ADAL" clId="{84DFB8BF-42BF-41E2-8612-329ECC6C986E}" dt="2022-04-23T11:30:13.136" v="1742" actId="47"/>
        <pc:sldMkLst>
          <pc:docMk/>
          <pc:sldMk cId="2197027751" sldId="387"/>
        </pc:sldMkLst>
      </pc:sldChg>
      <pc:sldChg chg="add del">
        <pc:chgData name="Elena Carrascosa" userId="e121cca9-c14e-4bf7-b5f8-934dafb64342" providerId="ADAL" clId="{84DFB8BF-42BF-41E2-8612-329ECC6C986E}" dt="2022-04-23T11:30:13.136" v="1742" actId="47"/>
        <pc:sldMkLst>
          <pc:docMk/>
          <pc:sldMk cId="3948066720" sldId="388"/>
        </pc:sldMkLst>
      </pc:sldChg>
      <pc:sldChg chg="add del">
        <pc:chgData name="Elena Carrascosa" userId="e121cca9-c14e-4bf7-b5f8-934dafb64342" providerId="ADAL" clId="{84DFB8BF-42BF-41E2-8612-329ECC6C986E}" dt="2022-04-23T11:30:13.136" v="1742" actId="47"/>
        <pc:sldMkLst>
          <pc:docMk/>
          <pc:sldMk cId="3742005574" sldId="389"/>
        </pc:sldMkLst>
      </pc:sldChg>
      <pc:sldChg chg="del">
        <pc:chgData name="Elena Carrascosa" userId="e121cca9-c14e-4bf7-b5f8-934dafb64342" providerId="ADAL" clId="{84DFB8BF-42BF-41E2-8612-329ECC6C986E}" dt="2022-04-23T11:30:13.136" v="1742" actId="47"/>
        <pc:sldMkLst>
          <pc:docMk/>
          <pc:sldMk cId="2297589889" sldId="390"/>
        </pc:sldMkLst>
      </pc:sldChg>
      <pc:sldChg chg="del">
        <pc:chgData name="Elena Carrascosa" userId="e121cca9-c14e-4bf7-b5f8-934dafb64342" providerId="ADAL" clId="{84DFB8BF-42BF-41E2-8612-329ECC6C986E}" dt="2022-04-23T11:30:13.136" v="1742" actId="47"/>
        <pc:sldMkLst>
          <pc:docMk/>
          <pc:sldMk cId="3393548511" sldId="391"/>
        </pc:sldMkLst>
      </pc:sldChg>
      <pc:sldChg chg="del">
        <pc:chgData name="Elena Carrascosa" userId="e121cca9-c14e-4bf7-b5f8-934dafb64342" providerId="ADAL" clId="{84DFB8BF-42BF-41E2-8612-329ECC6C986E}" dt="2022-04-23T11:30:13.136" v="1742" actId="47"/>
        <pc:sldMkLst>
          <pc:docMk/>
          <pc:sldMk cId="2872325171" sldId="392"/>
        </pc:sldMkLst>
      </pc:sldChg>
      <pc:sldChg chg="del">
        <pc:chgData name="Elena Carrascosa" userId="e121cca9-c14e-4bf7-b5f8-934dafb64342" providerId="ADAL" clId="{84DFB8BF-42BF-41E2-8612-329ECC6C986E}" dt="2022-04-23T11:30:13.136" v="1742" actId="47"/>
        <pc:sldMkLst>
          <pc:docMk/>
          <pc:sldMk cId="860770283" sldId="393"/>
        </pc:sldMkLst>
      </pc:sldChg>
      <pc:sldChg chg="del">
        <pc:chgData name="Elena Carrascosa" userId="e121cca9-c14e-4bf7-b5f8-934dafb64342" providerId="ADAL" clId="{84DFB8BF-42BF-41E2-8612-329ECC6C986E}" dt="2022-04-23T11:30:13.136" v="1742" actId="47"/>
        <pc:sldMkLst>
          <pc:docMk/>
          <pc:sldMk cId="777328261" sldId="394"/>
        </pc:sldMkLst>
      </pc:sldChg>
      <pc:sldChg chg="del">
        <pc:chgData name="Elena Carrascosa" userId="e121cca9-c14e-4bf7-b5f8-934dafb64342" providerId="ADAL" clId="{84DFB8BF-42BF-41E2-8612-329ECC6C986E}" dt="2022-04-23T11:30:13.136" v="1742" actId="47"/>
        <pc:sldMkLst>
          <pc:docMk/>
          <pc:sldMk cId="2048159093" sldId="395"/>
        </pc:sldMkLst>
      </pc:sldChg>
      <pc:sldChg chg="del">
        <pc:chgData name="Elena Carrascosa" userId="e121cca9-c14e-4bf7-b5f8-934dafb64342" providerId="ADAL" clId="{84DFB8BF-42BF-41E2-8612-329ECC6C986E}" dt="2022-04-23T11:30:13.136" v="1742" actId="47"/>
        <pc:sldMkLst>
          <pc:docMk/>
          <pc:sldMk cId="3701939299" sldId="396"/>
        </pc:sldMkLst>
      </pc:sldChg>
      <pc:sldChg chg="del">
        <pc:chgData name="Elena Carrascosa" userId="e121cca9-c14e-4bf7-b5f8-934dafb64342" providerId="ADAL" clId="{84DFB8BF-42BF-41E2-8612-329ECC6C986E}" dt="2022-04-23T11:30:13.136" v="1742" actId="47"/>
        <pc:sldMkLst>
          <pc:docMk/>
          <pc:sldMk cId="4215734117" sldId="397"/>
        </pc:sldMkLst>
      </pc:sldChg>
      <pc:sldChg chg="del">
        <pc:chgData name="Elena Carrascosa" userId="e121cca9-c14e-4bf7-b5f8-934dafb64342" providerId="ADAL" clId="{84DFB8BF-42BF-41E2-8612-329ECC6C986E}" dt="2022-04-23T11:30:13.136" v="1742" actId="47"/>
        <pc:sldMkLst>
          <pc:docMk/>
          <pc:sldMk cId="3162522204" sldId="398"/>
        </pc:sldMkLst>
      </pc:sldChg>
      <pc:sldChg chg="del">
        <pc:chgData name="Elena Carrascosa" userId="e121cca9-c14e-4bf7-b5f8-934dafb64342" providerId="ADAL" clId="{84DFB8BF-42BF-41E2-8612-329ECC6C986E}" dt="2022-04-23T11:30:13.136" v="1742" actId="47"/>
        <pc:sldMkLst>
          <pc:docMk/>
          <pc:sldMk cId="1009880910" sldId="399"/>
        </pc:sldMkLst>
      </pc:sldChg>
      <pc:sldChg chg="del">
        <pc:chgData name="Elena Carrascosa" userId="e121cca9-c14e-4bf7-b5f8-934dafb64342" providerId="ADAL" clId="{84DFB8BF-42BF-41E2-8612-329ECC6C986E}" dt="2022-04-23T11:30:13.136" v="1742" actId="47"/>
        <pc:sldMkLst>
          <pc:docMk/>
          <pc:sldMk cId="1052195735" sldId="400"/>
        </pc:sldMkLst>
      </pc:sldChg>
      <pc:sldChg chg="del">
        <pc:chgData name="Elena Carrascosa" userId="e121cca9-c14e-4bf7-b5f8-934dafb64342" providerId="ADAL" clId="{84DFB8BF-42BF-41E2-8612-329ECC6C986E}" dt="2022-04-23T11:30:13.136" v="1742" actId="47"/>
        <pc:sldMkLst>
          <pc:docMk/>
          <pc:sldMk cId="4183996136" sldId="401"/>
        </pc:sldMkLst>
      </pc:sldChg>
      <pc:sldChg chg="del">
        <pc:chgData name="Elena Carrascosa" userId="e121cca9-c14e-4bf7-b5f8-934dafb64342" providerId="ADAL" clId="{84DFB8BF-42BF-41E2-8612-329ECC6C986E}" dt="2022-04-23T11:30:13.136" v="1742" actId="47"/>
        <pc:sldMkLst>
          <pc:docMk/>
          <pc:sldMk cId="2390203701" sldId="402"/>
        </pc:sldMkLst>
      </pc:sldChg>
      <pc:sldChg chg="del">
        <pc:chgData name="Elena Carrascosa" userId="e121cca9-c14e-4bf7-b5f8-934dafb64342" providerId="ADAL" clId="{84DFB8BF-42BF-41E2-8612-329ECC6C986E}" dt="2022-04-23T11:30:13.136" v="1742" actId="47"/>
        <pc:sldMkLst>
          <pc:docMk/>
          <pc:sldMk cId="1018839044" sldId="403"/>
        </pc:sldMkLst>
      </pc:sldChg>
      <pc:sldChg chg="del">
        <pc:chgData name="Elena Carrascosa" userId="e121cca9-c14e-4bf7-b5f8-934dafb64342" providerId="ADAL" clId="{84DFB8BF-42BF-41E2-8612-329ECC6C986E}" dt="2022-04-23T11:30:13.136" v="1742" actId="47"/>
        <pc:sldMkLst>
          <pc:docMk/>
          <pc:sldMk cId="133921578" sldId="404"/>
        </pc:sldMkLst>
      </pc:sldChg>
      <pc:sldChg chg="del">
        <pc:chgData name="Elena Carrascosa" userId="e121cca9-c14e-4bf7-b5f8-934dafb64342" providerId="ADAL" clId="{84DFB8BF-42BF-41E2-8612-329ECC6C986E}" dt="2022-04-23T11:30:13.136" v="1742" actId="47"/>
        <pc:sldMkLst>
          <pc:docMk/>
          <pc:sldMk cId="4184184167" sldId="405"/>
        </pc:sldMkLst>
      </pc:sldChg>
      <pc:sldChg chg="del">
        <pc:chgData name="Elena Carrascosa" userId="e121cca9-c14e-4bf7-b5f8-934dafb64342" providerId="ADAL" clId="{84DFB8BF-42BF-41E2-8612-329ECC6C986E}" dt="2022-04-23T11:30:13.136" v="1742" actId="47"/>
        <pc:sldMkLst>
          <pc:docMk/>
          <pc:sldMk cId="1036670627" sldId="406"/>
        </pc:sldMkLst>
      </pc:sldChg>
      <pc:sldChg chg="del">
        <pc:chgData name="Elena Carrascosa" userId="e121cca9-c14e-4bf7-b5f8-934dafb64342" providerId="ADAL" clId="{84DFB8BF-42BF-41E2-8612-329ECC6C986E}" dt="2022-04-23T11:30:13.136" v="1742" actId="47"/>
        <pc:sldMkLst>
          <pc:docMk/>
          <pc:sldMk cId="242963471" sldId="407"/>
        </pc:sldMkLst>
      </pc:sldChg>
      <pc:sldChg chg="del">
        <pc:chgData name="Elena Carrascosa" userId="e121cca9-c14e-4bf7-b5f8-934dafb64342" providerId="ADAL" clId="{84DFB8BF-42BF-41E2-8612-329ECC6C986E}" dt="2022-04-23T11:30:13.136" v="1742" actId="47"/>
        <pc:sldMkLst>
          <pc:docMk/>
          <pc:sldMk cId="3244919347" sldId="408"/>
        </pc:sldMkLst>
      </pc:sldChg>
      <pc:sldChg chg="del">
        <pc:chgData name="Elena Carrascosa" userId="e121cca9-c14e-4bf7-b5f8-934dafb64342" providerId="ADAL" clId="{84DFB8BF-42BF-41E2-8612-329ECC6C986E}" dt="2022-04-23T11:30:13.136" v="1742" actId="47"/>
        <pc:sldMkLst>
          <pc:docMk/>
          <pc:sldMk cId="970586103" sldId="409"/>
        </pc:sldMkLst>
      </pc:sldChg>
      <pc:sldChg chg="del">
        <pc:chgData name="Elena Carrascosa" userId="e121cca9-c14e-4bf7-b5f8-934dafb64342" providerId="ADAL" clId="{84DFB8BF-42BF-41E2-8612-329ECC6C986E}" dt="2022-04-23T11:30:13.136" v="1742" actId="47"/>
        <pc:sldMkLst>
          <pc:docMk/>
          <pc:sldMk cId="918739091" sldId="410"/>
        </pc:sldMkLst>
      </pc:sldChg>
      <pc:sldChg chg="del">
        <pc:chgData name="Elena Carrascosa" userId="e121cca9-c14e-4bf7-b5f8-934dafb64342" providerId="ADAL" clId="{84DFB8BF-42BF-41E2-8612-329ECC6C986E}" dt="2022-04-23T11:30:13.136" v="1742" actId="47"/>
        <pc:sldMkLst>
          <pc:docMk/>
          <pc:sldMk cId="3616164294" sldId="411"/>
        </pc:sldMkLst>
      </pc:sldChg>
      <pc:sldChg chg="del">
        <pc:chgData name="Elena Carrascosa" userId="e121cca9-c14e-4bf7-b5f8-934dafb64342" providerId="ADAL" clId="{84DFB8BF-42BF-41E2-8612-329ECC6C986E}" dt="2022-04-23T11:30:13.136" v="1742" actId="47"/>
        <pc:sldMkLst>
          <pc:docMk/>
          <pc:sldMk cId="3756293351" sldId="412"/>
        </pc:sldMkLst>
      </pc:sldChg>
      <pc:sldChg chg="del">
        <pc:chgData name="Elena Carrascosa" userId="e121cca9-c14e-4bf7-b5f8-934dafb64342" providerId="ADAL" clId="{84DFB8BF-42BF-41E2-8612-329ECC6C986E}" dt="2022-04-23T11:30:13.136" v="1742" actId="47"/>
        <pc:sldMkLst>
          <pc:docMk/>
          <pc:sldMk cId="3068398025" sldId="413"/>
        </pc:sldMkLst>
      </pc:sldChg>
      <pc:sldChg chg="del">
        <pc:chgData name="Elena Carrascosa" userId="e121cca9-c14e-4bf7-b5f8-934dafb64342" providerId="ADAL" clId="{84DFB8BF-42BF-41E2-8612-329ECC6C986E}" dt="2022-04-23T11:30:13.136" v="1742" actId="47"/>
        <pc:sldMkLst>
          <pc:docMk/>
          <pc:sldMk cId="3160773812" sldId="414"/>
        </pc:sldMkLst>
      </pc:sldChg>
      <pc:sldChg chg="del">
        <pc:chgData name="Elena Carrascosa" userId="e121cca9-c14e-4bf7-b5f8-934dafb64342" providerId="ADAL" clId="{84DFB8BF-42BF-41E2-8612-329ECC6C986E}" dt="2022-04-23T10:05:49.818" v="236" actId="2696"/>
        <pc:sldMkLst>
          <pc:docMk/>
          <pc:sldMk cId="411728584" sldId="415"/>
        </pc:sldMkLst>
      </pc:sldChg>
      <pc:sldChg chg="add del">
        <pc:chgData name="Elena Carrascosa" userId="e121cca9-c14e-4bf7-b5f8-934dafb64342" providerId="ADAL" clId="{84DFB8BF-42BF-41E2-8612-329ECC6C986E}" dt="2022-04-23T10:16:37.720" v="321" actId="47"/>
        <pc:sldMkLst>
          <pc:docMk/>
          <pc:sldMk cId="2100488721" sldId="415"/>
        </pc:sldMkLst>
      </pc:sldChg>
      <pc:sldChg chg="del">
        <pc:chgData name="Elena Carrascosa" userId="e121cca9-c14e-4bf7-b5f8-934dafb64342" providerId="ADAL" clId="{84DFB8BF-42BF-41E2-8612-329ECC6C986E}" dt="2022-04-23T10:05:49.818" v="236" actId="2696"/>
        <pc:sldMkLst>
          <pc:docMk/>
          <pc:sldMk cId="3157003598" sldId="416"/>
        </pc:sldMkLst>
      </pc:sldChg>
      <pc:sldChg chg="add del">
        <pc:chgData name="Elena Carrascosa" userId="e121cca9-c14e-4bf7-b5f8-934dafb64342" providerId="ADAL" clId="{84DFB8BF-42BF-41E2-8612-329ECC6C986E}" dt="2022-04-23T10:17:53.448" v="332" actId="47"/>
        <pc:sldMkLst>
          <pc:docMk/>
          <pc:sldMk cId="3713237237" sldId="416"/>
        </pc:sldMkLst>
      </pc:sldChg>
      <pc:sldChg chg="del">
        <pc:chgData name="Elena Carrascosa" userId="e121cca9-c14e-4bf7-b5f8-934dafb64342" providerId="ADAL" clId="{84DFB8BF-42BF-41E2-8612-329ECC6C986E}" dt="2022-04-23T10:05:49.818" v="236" actId="2696"/>
        <pc:sldMkLst>
          <pc:docMk/>
          <pc:sldMk cId="948953201" sldId="417"/>
        </pc:sldMkLst>
      </pc:sldChg>
      <pc:sldChg chg="delSp modSp add del mod ord">
        <pc:chgData name="Elena Carrascosa" userId="e121cca9-c14e-4bf7-b5f8-934dafb64342" providerId="ADAL" clId="{84DFB8BF-42BF-41E2-8612-329ECC6C986E}" dt="2022-04-23T10:24:53.937" v="459" actId="47"/>
        <pc:sldMkLst>
          <pc:docMk/>
          <pc:sldMk cId="1715407621" sldId="417"/>
        </pc:sldMkLst>
        <pc:spChg chg="del mod">
          <ac:chgData name="Elena Carrascosa" userId="e121cca9-c14e-4bf7-b5f8-934dafb64342" providerId="ADAL" clId="{84DFB8BF-42BF-41E2-8612-329ECC6C986E}" dt="2022-04-23T10:24:50.301" v="457" actId="21"/>
          <ac:spMkLst>
            <pc:docMk/>
            <pc:sldMk cId="1715407621" sldId="417"/>
            <ac:spMk id="6" creationId="{77BC08FD-FF09-421E-B20E-6883072A35A4}"/>
          </ac:spMkLst>
        </pc:spChg>
      </pc:sldChg>
      <pc:sldChg chg="add del">
        <pc:chgData name="Elena Carrascosa" userId="e121cca9-c14e-4bf7-b5f8-934dafb64342" providerId="ADAL" clId="{84DFB8BF-42BF-41E2-8612-329ECC6C986E}" dt="2022-04-23T10:19:36.472" v="356" actId="47"/>
        <pc:sldMkLst>
          <pc:docMk/>
          <pc:sldMk cId="1337768686" sldId="418"/>
        </pc:sldMkLst>
      </pc:sldChg>
      <pc:sldChg chg="del">
        <pc:chgData name="Elena Carrascosa" userId="e121cca9-c14e-4bf7-b5f8-934dafb64342" providerId="ADAL" clId="{84DFB8BF-42BF-41E2-8612-329ECC6C986E}" dt="2022-04-23T10:05:49.818" v="236" actId="2696"/>
        <pc:sldMkLst>
          <pc:docMk/>
          <pc:sldMk cId="1401416822" sldId="418"/>
        </pc:sldMkLst>
      </pc:sldChg>
      <pc:sldChg chg="add del">
        <pc:chgData name="Elena Carrascosa" userId="e121cca9-c14e-4bf7-b5f8-934dafb64342" providerId="ADAL" clId="{84DFB8BF-42BF-41E2-8612-329ECC6C986E}" dt="2022-04-23T10:21:08.139" v="381" actId="47"/>
        <pc:sldMkLst>
          <pc:docMk/>
          <pc:sldMk cId="1441592088" sldId="419"/>
        </pc:sldMkLst>
      </pc:sldChg>
      <pc:sldChg chg="del">
        <pc:chgData name="Elena Carrascosa" userId="e121cca9-c14e-4bf7-b5f8-934dafb64342" providerId="ADAL" clId="{84DFB8BF-42BF-41E2-8612-329ECC6C986E}" dt="2022-04-23T10:05:49.818" v="236" actId="2696"/>
        <pc:sldMkLst>
          <pc:docMk/>
          <pc:sldMk cId="3477079086" sldId="419"/>
        </pc:sldMkLst>
      </pc:sldChg>
      <pc:sldChg chg="del">
        <pc:chgData name="Elena Carrascosa" userId="e121cca9-c14e-4bf7-b5f8-934dafb64342" providerId="ADAL" clId="{84DFB8BF-42BF-41E2-8612-329ECC6C986E}" dt="2022-04-23T10:51:23.897" v="876" actId="2696"/>
        <pc:sldMkLst>
          <pc:docMk/>
          <pc:sldMk cId="2604517257" sldId="420"/>
        </pc:sldMkLst>
      </pc:sldChg>
      <pc:sldChg chg="add del">
        <pc:chgData name="Elena Carrascosa" userId="e121cca9-c14e-4bf7-b5f8-934dafb64342" providerId="ADAL" clId="{84DFB8BF-42BF-41E2-8612-329ECC6C986E}" dt="2022-04-23T11:02:27.297" v="1272" actId="47"/>
        <pc:sldMkLst>
          <pc:docMk/>
          <pc:sldMk cId="2901535631" sldId="420"/>
        </pc:sldMkLst>
      </pc:sldChg>
      <pc:sldChg chg="delSp add del mod">
        <pc:chgData name="Elena Carrascosa" userId="e121cca9-c14e-4bf7-b5f8-934dafb64342" providerId="ADAL" clId="{84DFB8BF-42BF-41E2-8612-329ECC6C986E}" dt="2022-04-23T11:02:32.028" v="1273" actId="47"/>
        <pc:sldMkLst>
          <pc:docMk/>
          <pc:sldMk cId="173517976" sldId="421"/>
        </pc:sldMkLst>
        <pc:picChg chg="del">
          <ac:chgData name="Elena Carrascosa" userId="e121cca9-c14e-4bf7-b5f8-934dafb64342" providerId="ADAL" clId="{84DFB8BF-42BF-41E2-8612-329ECC6C986E}" dt="2022-04-23T11:01:50.332" v="1186" actId="21"/>
          <ac:picMkLst>
            <pc:docMk/>
            <pc:sldMk cId="173517976" sldId="421"/>
            <ac:picMk id="8" creationId="{4A568680-9F20-4429-B90E-58963AE2EB18}"/>
          </ac:picMkLst>
        </pc:picChg>
      </pc:sldChg>
      <pc:sldChg chg="del">
        <pc:chgData name="Elena Carrascosa" userId="e121cca9-c14e-4bf7-b5f8-934dafb64342" providerId="ADAL" clId="{84DFB8BF-42BF-41E2-8612-329ECC6C986E}" dt="2022-04-23T10:51:23.897" v="876" actId="2696"/>
        <pc:sldMkLst>
          <pc:docMk/>
          <pc:sldMk cId="1201688398" sldId="421"/>
        </pc:sldMkLst>
      </pc:sldChg>
      <pc:sldChg chg="add del">
        <pc:chgData name="Elena Carrascosa" userId="e121cca9-c14e-4bf7-b5f8-934dafb64342" providerId="ADAL" clId="{84DFB8BF-42BF-41E2-8612-329ECC6C986E}" dt="2022-04-23T11:02:38.192" v="1274" actId="47"/>
        <pc:sldMkLst>
          <pc:docMk/>
          <pc:sldMk cId="540594193" sldId="422"/>
        </pc:sldMkLst>
      </pc:sldChg>
      <pc:sldChg chg="del">
        <pc:chgData name="Elena Carrascosa" userId="e121cca9-c14e-4bf7-b5f8-934dafb64342" providerId="ADAL" clId="{84DFB8BF-42BF-41E2-8612-329ECC6C986E}" dt="2022-04-23T10:51:23.897" v="876" actId="2696"/>
        <pc:sldMkLst>
          <pc:docMk/>
          <pc:sldMk cId="4144573914" sldId="422"/>
        </pc:sldMkLst>
      </pc:sldChg>
      <pc:sldChg chg="modSp add del mod">
        <pc:chgData name="Elena Carrascosa" userId="e121cca9-c14e-4bf7-b5f8-934dafb64342" providerId="ADAL" clId="{84DFB8BF-42BF-41E2-8612-329ECC6C986E}" dt="2022-04-23T11:04:34.928" v="1295" actId="47"/>
        <pc:sldMkLst>
          <pc:docMk/>
          <pc:sldMk cId="853465914" sldId="423"/>
        </pc:sldMkLst>
        <pc:spChg chg="mod">
          <ac:chgData name="Elena Carrascosa" userId="e121cca9-c14e-4bf7-b5f8-934dafb64342" providerId="ADAL" clId="{84DFB8BF-42BF-41E2-8612-329ECC6C986E}" dt="2022-04-23T11:03:47.379" v="1290" actId="21"/>
          <ac:spMkLst>
            <pc:docMk/>
            <pc:sldMk cId="853465914" sldId="423"/>
            <ac:spMk id="6" creationId="{60BEAD4F-BA6C-46E3-A159-9D07B437A10D}"/>
          </ac:spMkLst>
        </pc:spChg>
      </pc:sldChg>
      <pc:sldChg chg="del">
        <pc:chgData name="Elena Carrascosa" userId="e121cca9-c14e-4bf7-b5f8-934dafb64342" providerId="ADAL" clId="{84DFB8BF-42BF-41E2-8612-329ECC6C986E}" dt="2022-04-23T10:51:23.897" v="876" actId="2696"/>
        <pc:sldMkLst>
          <pc:docMk/>
          <pc:sldMk cId="3407159852" sldId="423"/>
        </pc:sldMkLst>
      </pc:sldChg>
      <pc:sldChg chg="del">
        <pc:chgData name="Elena Carrascosa" userId="e121cca9-c14e-4bf7-b5f8-934dafb64342" providerId="ADAL" clId="{84DFB8BF-42BF-41E2-8612-329ECC6C986E}" dt="2022-04-23T10:51:23.897" v="876" actId="2696"/>
        <pc:sldMkLst>
          <pc:docMk/>
          <pc:sldMk cId="1047999208" sldId="424"/>
        </pc:sldMkLst>
      </pc:sldChg>
      <pc:sldChg chg="add del">
        <pc:chgData name="Elena Carrascosa" userId="e121cca9-c14e-4bf7-b5f8-934dafb64342" providerId="ADAL" clId="{84DFB8BF-42BF-41E2-8612-329ECC6C986E}" dt="2022-04-23T11:04:46.565" v="1296" actId="47"/>
        <pc:sldMkLst>
          <pc:docMk/>
          <pc:sldMk cId="2737026013" sldId="424"/>
        </pc:sldMkLst>
      </pc:sldChg>
      <pc:sldChg chg="modSp add del mod">
        <pc:chgData name="Elena Carrascosa" userId="e121cca9-c14e-4bf7-b5f8-934dafb64342" providerId="ADAL" clId="{84DFB8BF-42BF-41E2-8612-329ECC6C986E}" dt="2022-04-23T11:05:18.327" v="1300" actId="47"/>
        <pc:sldMkLst>
          <pc:docMk/>
          <pc:sldMk cId="963808971" sldId="425"/>
        </pc:sldMkLst>
        <pc:spChg chg="mod">
          <ac:chgData name="Elena Carrascosa" userId="e121cca9-c14e-4bf7-b5f8-934dafb64342" providerId="ADAL" clId="{84DFB8BF-42BF-41E2-8612-329ECC6C986E}" dt="2022-04-23T11:05:00.172" v="1297" actId="21"/>
          <ac:spMkLst>
            <pc:docMk/>
            <pc:sldMk cId="963808971" sldId="425"/>
            <ac:spMk id="5" creationId="{9B51DCC1-8520-4C32-B122-BDD6E2515E6F}"/>
          </ac:spMkLst>
        </pc:spChg>
      </pc:sldChg>
      <pc:sldChg chg="del">
        <pc:chgData name="Elena Carrascosa" userId="e121cca9-c14e-4bf7-b5f8-934dafb64342" providerId="ADAL" clId="{84DFB8BF-42BF-41E2-8612-329ECC6C986E}" dt="2022-04-23T10:51:23.897" v="876" actId="2696"/>
        <pc:sldMkLst>
          <pc:docMk/>
          <pc:sldMk cId="1704463422" sldId="425"/>
        </pc:sldMkLst>
      </pc:sldChg>
      <pc:sldChg chg="del">
        <pc:chgData name="Elena Carrascosa" userId="e121cca9-c14e-4bf7-b5f8-934dafb64342" providerId="ADAL" clId="{84DFB8BF-42BF-41E2-8612-329ECC6C986E}" dt="2022-04-23T10:51:23.897" v="876" actId="2696"/>
        <pc:sldMkLst>
          <pc:docMk/>
          <pc:sldMk cId="1694680690" sldId="426"/>
        </pc:sldMkLst>
      </pc:sldChg>
      <pc:sldChg chg="add del">
        <pc:chgData name="Elena Carrascosa" userId="e121cca9-c14e-4bf7-b5f8-934dafb64342" providerId="ADAL" clId="{84DFB8BF-42BF-41E2-8612-329ECC6C986E}" dt="2022-04-23T11:07:03.779" v="1470" actId="47"/>
        <pc:sldMkLst>
          <pc:docMk/>
          <pc:sldMk cId="2899771174" sldId="426"/>
        </pc:sldMkLst>
      </pc:sldChg>
      <pc:sldChg chg="modSp add del mod">
        <pc:chgData name="Elena Carrascosa" userId="e121cca9-c14e-4bf7-b5f8-934dafb64342" providerId="ADAL" clId="{84DFB8BF-42BF-41E2-8612-329ECC6C986E}" dt="2022-04-23T10:34:02.640" v="582" actId="47"/>
        <pc:sldMkLst>
          <pc:docMk/>
          <pc:sldMk cId="2016245062" sldId="427"/>
        </pc:sldMkLst>
        <pc:spChg chg="mod">
          <ac:chgData name="Elena Carrascosa" userId="e121cca9-c14e-4bf7-b5f8-934dafb64342" providerId="ADAL" clId="{84DFB8BF-42BF-41E2-8612-329ECC6C986E}" dt="2022-04-23T10:33:47.547" v="577" actId="21"/>
          <ac:spMkLst>
            <pc:docMk/>
            <pc:sldMk cId="2016245062" sldId="427"/>
            <ac:spMk id="6" creationId="{EA3E0979-6B0F-4BAE-9F59-051832301B78}"/>
          </ac:spMkLst>
        </pc:spChg>
      </pc:sldChg>
      <pc:sldChg chg="del">
        <pc:chgData name="Elena Carrascosa" userId="e121cca9-c14e-4bf7-b5f8-934dafb64342" providerId="ADAL" clId="{84DFB8BF-42BF-41E2-8612-329ECC6C986E}" dt="2022-04-23T10:28:26.793" v="531" actId="2696"/>
        <pc:sldMkLst>
          <pc:docMk/>
          <pc:sldMk cId="2154910243" sldId="427"/>
        </pc:sldMkLst>
      </pc:sldChg>
      <pc:sldChg chg="del">
        <pc:chgData name="Elena Carrascosa" userId="e121cca9-c14e-4bf7-b5f8-934dafb64342" providerId="ADAL" clId="{84DFB8BF-42BF-41E2-8612-329ECC6C986E}" dt="2022-04-23T10:28:26.793" v="531" actId="2696"/>
        <pc:sldMkLst>
          <pc:docMk/>
          <pc:sldMk cId="469376433" sldId="428"/>
        </pc:sldMkLst>
      </pc:sldChg>
      <pc:sldChg chg="delSp add del mod">
        <pc:chgData name="Elena Carrascosa" userId="e121cca9-c14e-4bf7-b5f8-934dafb64342" providerId="ADAL" clId="{84DFB8BF-42BF-41E2-8612-329ECC6C986E}" dt="2022-04-23T10:36:11.843" v="620" actId="47"/>
        <pc:sldMkLst>
          <pc:docMk/>
          <pc:sldMk cId="3384081752" sldId="428"/>
        </pc:sldMkLst>
        <pc:spChg chg="del">
          <ac:chgData name="Elena Carrascosa" userId="e121cca9-c14e-4bf7-b5f8-934dafb64342" providerId="ADAL" clId="{84DFB8BF-42BF-41E2-8612-329ECC6C986E}" dt="2022-04-23T10:36:09.208" v="619" actId="21"/>
          <ac:spMkLst>
            <pc:docMk/>
            <pc:sldMk cId="3384081752" sldId="428"/>
            <ac:spMk id="6" creationId="{F8445C01-DE36-4FD3-BD2F-04FDCE8CA9F0}"/>
          </ac:spMkLst>
        </pc:spChg>
      </pc:sldChg>
      <pc:sldChg chg="del">
        <pc:chgData name="Elena Carrascosa" userId="e121cca9-c14e-4bf7-b5f8-934dafb64342" providerId="ADAL" clId="{84DFB8BF-42BF-41E2-8612-329ECC6C986E}" dt="2022-04-23T10:28:26.793" v="531" actId="2696"/>
        <pc:sldMkLst>
          <pc:docMk/>
          <pc:sldMk cId="785509640" sldId="429"/>
        </pc:sldMkLst>
      </pc:sldChg>
      <pc:sldChg chg="modSp add del mod">
        <pc:chgData name="Elena Carrascosa" userId="e121cca9-c14e-4bf7-b5f8-934dafb64342" providerId="ADAL" clId="{84DFB8BF-42BF-41E2-8612-329ECC6C986E}" dt="2022-04-23T10:33:20.949" v="576" actId="47"/>
        <pc:sldMkLst>
          <pc:docMk/>
          <pc:sldMk cId="3753279668" sldId="429"/>
        </pc:sldMkLst>
        <pc:spChg chg="mod">
          <ac:chgData name="Elena Carrascosa" userId="e121cca9-c14e-4bf7-b5f8-934dafb64342" providerId="ADAL" clId="{84DFB8BF-42BF-41E2-8612-329ECC6C986E}" dt="2022-04-23T10:29:47.670" v="541" actId="21"/>
          <ac:spMkLst>
            <pc:docMk/>
            <pc:sldMk cId="3753279668" sldId="429"/>
            <ac:spMk id="6" creationId="{EB2BA9FD-B43E-4890-9241-CC2CC9670BD6}"/>
          </ac:spMkLst>
        </pc:spChg>
      </pc:sldChg>
      <pc:sldChg chg="del">
        <pc:chgData name="Elena Carrascosa" userId="e121cca9-c14e-4bf7-b5f8-934dafb64342" providerId="ADAL" clId="{84DFB8BF-42BF-41E2-8612-329ECC6C986E}" dt="2022-04-23T10:38:41.167" v="655" actId="2696"/>
        <pc:sldMkLst>
          <pc:docMk/>
          <pc:sldMk cId="321589385" sldId="430"/>
        </pc:sldMkLst>
      </pc:sldChg>
      <pc:sldChg chg="add del">
        <pc:chgData name="Elena Carrascosa" userId="e121cca9-c14e-4bf7-b5f8-934dafb64342" providerId="ADAL" clId="{84DFB8BF-42BF-41E2-8612-329ECC6C986E}" dt="2022-04-23T10:40:27.102" v="675" actId="47"/>
        <pc:sldMkLst>
          <pc:docMk/>
          <pc:sldMk cId="2718748273" sldId="430"/>
        </pc:sldMkLst>
      </pc:sldChg>
      <pc:sldChg chg="del">
        <pc:chgData name="Elena Carrascosa" userId="e121cca9-c14e-4bf7-b5f8-934dafb64342" providerId="ADAL" clId="{84DFB8BF-42BF-41E2-8612-329ECC6C986E}" dt="2022-04-23T10:38:41.167" v="655" actId="2696"/>
        <pc:sldMkLst>
          <pc:docMk/>
          <pc:sldMk cId="1608808323" sldId="431"/>
        </pc:sldMkLst>
      </pc:sldChg>
      <pc:sldChg chg="modSp add mod">
        <pc:chgData name="Elena Carrascosa" userId="e121cca9-c14e-4bf7-b5f8-934dafb64342" providerId="ADAL" clId="{84DFB8BF-42BF-41E2-8612-329ECC6C986E}" dt="2022-04-23T10:41:53.059" v="713" actId="1076"/>
        <pc:sldMkLst>
          <pc:docMk/>
          <pc:sldMk cId="3556287661" sldId="431"/>
        </pc:sldMkLst>
        <pc:picChg chg="mod">
          <ac:chgData name="Elena Carrascosa" userId="e121cca9-c14e-4bf7-b5f8-934dafb64342" providerId="ADAL" clId="{84DFB8BF-42BF-41E2-8612-329ECC6C986E}" dt="2022-04-23T10:41:53.059" v="713" actId="1076"/>
          <ac:picMkLst>
            <pc:docMk/>
            <pc:sldMk cId="3556287661" sldId="431"/>
            <ac:picMk id="6" creationId="{06B26066-736C-4142-A9DA-4EF783508D46}"/>
          </ac:picMkLst>
        </pc:picChg>
      </pc:sldChg>
      <pc:sldChg chg="del">
        <pc:chgData name="Elena Carrascosa" userId="e121cca9-c14e-4bf7-b5f8-934dafb64342" providerId="ADAL" clId="{84DFB8BF-42BF-41E2-8612-329ECC6C986E}" dt="2022-04-23T10:38:41.167" v="655" actId="2696"/>
        <pc:sldMkLst>
          <pc:docMk/>
          <pc:sldMk cId="192071378" sldId="432"/>
        </pc:sldMkLst>
      </pc:sldChg>
      <pc:sldChg chg="delSp modSp add del mod">
        <pc:chgData name="Elena Carrascosa" userId="e121cca9-c14e-4bf7-b5f8-934dafb64342" providerId="ADAL" clId="{84DFB8BF-42BF-41E2-8612-329ECC6C986E}" dt="2022-04-23T10:43:48.544" v="752" actId="47"/>
        <pc:sldMkLst>
          <pc:docMk/>
          <pc:sldMk cId="3065962884" sldId="432"/>
        </pc:sldMkLst>
        <pc:spChg chg="mod">
          <ac:chgData name="Elena Carrascosa" userId="e121cca9-c14e-4bf7-b5f8-934dafb64342" providerId="ADAL" clId="{84DFB8BF-42BF-41E2-8612-329ECC6C986E}" dt="2022-04-23T10:42:13.426" v="717" actId="21"/>
          <ac:spMkLst>
            <pc:docMk/>
            <pc:sldMk cId="3065962884" sldId="432"/>
            <ac:spMk id="6" creationId="{942C1854-7438-4DAE-B536-E92E52D4C182}"/>
          </ac:spMkLst>
        </pc:spChg>
        <pc:picChg chg="del">
          <ac:chgData name="Elena Carrascosa" userId="e121cca9-c14e-4bf7-b5f8-934dafb64342" providerId="ADAL" clId="{84DFB8BF-42BF-41E2-8612-329ECC6C986E}" dt="2022-04-23T10:42:32.931" v="726" actId="21"/>
          <ac:picMkLst>
            <pc:docMk/>
            <pc:sldMk cId="3065962884" sldId="432"/>
            <ac:picMk id="8" creationId="{540C4BBB-923F-4461-AEE8-69DCC3A1B4E2}"/>
          </ac:picMkLst>
        </pc:picChg>
      </pc:sldChg>
      <pc:sldChg chg="del">
        <pc:chgData name="Elena Carrascosa" userId="e121cca9-c14e-4bf7-b5f8-934dafb64342" providerId="ADAL" clId="{84DFB8BF-42BF-41E2-8612-329ECC6C986E}" dt="2022-04-23T10:38:41.167" v="655" actId="2696"/>
        <pc:sldMkLst>
          <pc:docMk/>
          <pc:sldMk cId="3332716566" sldId="433"/>
        </pc:sldMkLst>
      </pc:sldChg>
      <pc:sldChg chg="add del">
        <pc:chgData name="Elena Carrascosa" userId="e121cca9-c14e-4bf7-b5f8-934dafb64342" providerId="ADAL" clId="{84DFB8BF-42BF-41E2-8612-329ECC6C986E}" dt="2022-04-23T10:44:47.185" v="777" actId="47"/>
        <pc:sldMkLst>
          <pc:docMk/>
          <pc:sldMk cId="4001110042" sldId="433"/>
        </pc:sldMkLst>
      </pc:sldChg>
      <pc:sldChg chg="add del">
        <pc:chgData name="Elena Carrascosa" userId="e121cca9-c14e-4bf7-b5f8-934dafb64342" providerId="ADAL" clId="{84DFB8BF-42BF-41E2-8612-329ECC6C986E}" dt="2022-04-23T10:45:05.226" v="778" actId="47"/>
        <pc:sldMkLst>
          <pc:docMk/>
          <pc:sldMk cId="2213371435" sldId="434"/>
        </pc:sldMkLst>
      </pc:sldChg>
      <pc:sldChg chg="del">
        <pc:chgData name="Elena Carrascosa" userId="e121cca9-c14e-4bf7-b5f8-934dafb64342" providerId="ADAL" clId="{84DFB8BF-42BF-41E2-8612-329ECC6C986E}" dt="2022-04-23T10:38:41.167" v="655" actId="2696"/>
        <pc:sldMkLst>
          <pc:docMk/>
          <pc:sldMk cId="2884198782" sldId="434"/>
        </pc:sldMkLst>
      </pc:sldChg>
      <pc:sldChg chg="delSp add del mod">
        <pc:chgData name="Elena Carrascosa" userId="e121cca9-c14e-4bf7-b5f8-934dafb64342" providerId="ADAL" clId="{84DFB8BF-42BF-41E2-8612-329ECC6C986E}" dt="2022-04-23T10:45:30.650" v="782" actId="47"/>
        <pc:sldMkLst>
          <pc:docMk/>
          <pc:sldMk cId="1060190809" sldId="435"/>
        </pc:sldMkLst>
        <pc:picChg chg="del">
          <ac:chgData name="Elena Carrascosa" userId="e121cca9-c14e-4bf7-b5f8-934dafb64342" providerId="ADAL" clId="{84DFB8BF-42BF-41E2-8612-329ECC6C986E}" dt="2022-04-23T10:45:12.672" v="779" actId="21"/>
          <ac:picMkLst>
            <pc:docMk/>
            <pc:sldMk cId="1060190809" sldId="435"/>
            <ac:picMk id="6" creationId="{D7865246-F10F-4335-A9F2-092D638A5919}"/>
          </ac:picMkLst>
        </pc:picChg>
      </pc:sldChg>
      <pc:sldChg chg="del">
        <pc:chgData name="Elena Carrascosa" userId="e121cca9-c14e-4bf7-b5f8-934dafb64342" providerId="ADAL" clId="{84DFB8BF-42BF-41E2-8612-329ECC6C986E}" dt="2022-04-23T10:38:41.167" v="655" actId="2696"/>
        <pc:sldMkLst>
          <pc:docMk/>
          <pc:sldMk cId="3387880589" sldId="435"/>
        </pc:sldMkLst>
      </pc:sldChg>
      <pc:sldChg chg="delSp modSp add del mod">
        <pc:chgData name="Elena Carrascosa" userId="e121cca9-c14e-4bf7-b5f8-934dafb64342" providerId="ADAL" clId="{84DFB8BF-42BF-41E2-8612-329ECC6C986E}" dt="2022-04-23T10:50:32.586" v="869" actId="47"/>
        <pc:sldMkLst>
          <pc:docMk/>
          <pc:sldMk cId="2044825336" sldId="436"/>
        </pc:sldMkLst>
        <pc:spChg chg="mod">
          <ac:chgData name="Elena Carrascosa" userId="e121cca9-c14e-4bf7-b5f8-934dafb64342" providerId="ADAL" clId="{84DFB8BF-42BF-41E2-8612-329ECC6C986E}" dt="2022-04-23T10:49:26.057" v="852" actId="21"/>
          <ac:spMkLst>
            <pc:docMk/>
            <pc:sldMk cId="2044825336" sldId="436"/>
            <ac:spMk id="6" creationId="{CAE1CD47-9240-46CC-851A-DF77AD141C19}"/>
          </ac:spMkLst>
        </pc:spChg>
        <pc:picChg chg="del">
          <ac:chgData name="Elena Carrascosa" userId="e121cca9-c14e-4bf7-b5f8-934dafb64342" providerId="ADAL" clId="{84DFB8BF-42BF-41E2-8612-329ECC6C986E}" dt="2022-04-23T10:48:37.007" v="841" actId="21"/>
          <ac:picMkLst>
            <pc:docMk/>
            <pc:sldMk cId="2044825336" sldId="436"/>
            <ac:picMk id="8" creationId="{4E773582-8675-4405-BFE0-5EAFBE143955}"/>
          </ac:picMkLst>
        </pc:picChg>
      </pc:sldChg>
      <pc:sldChg chg="del">
        <pc:chgData name="Elena Carrascosa" userId="e121cca9-c14e-4bf7-b5f8-934dafb64342" providerId="ADAL" clId="{84DFB8BF-42BF-41E2-8612-329ECC6C986E}" dt="2022-04-23T10:38:41.167" v="655" actId="2696"/>
        <pc:sldMkLst>
          <pc:docMk/>
          <pc:sldMk cId="3173136853" sldId="436"/>
        </pc:sldMkLst>
      </pc:sldChg>
      <pc:sldChg chg="del">
        <pc:chgData name="Elena Carrascosa" userId="e121cca9-c14e-4bf7-b5f8-934dafb64342" providerId="ADAL" clId="{84DFB8BF-42BF-41E2-8612-329ECC6C986E}" dt="2022-04-23T11:32:25.889" v="1747" actId="47"/>
        <pc:sldMkLst>
          <pc:docMk/>
          <pc:sldMk cId="3496591059" sldId="437"/>
        </pc:sldMkLst>
      </pc:sldChg>
      <pc:sldChg chg="del">
        <pc:chgData name="Elena Carrascosa" userId="e121cca9-c14e-4bf7-b5f8-934dafb64342" providerId="ADAL" clId="{84DFB8BF-42BF-41E2-8612-329ECC6C986E}" dt="2022-04-23T11:32:25.889" v="1747" actId="47"/>
        <pc:sldMkLst>
          <pc:docMk/>
          <pc:sldMk cId="314879931" sldId="438"/>
        </pc:sldMkLst>
      </pc:sldChg>
      <pc:sldChg chg="del">
        <pc:chgData name="Elena Carrascosa" userId="e121cca9-c14e-4bf7-b5f8-934dafb64342" providerId="ADAL" clId="{84DFB8BF-42BF-41E2-8612-329ECC6C986E}" dt="2022-04-23T11:32:25.889" v="1747" actId="47"/>
        <pc:sldMkLst>
          <pc:docMk/>
          <pc:sldMk cId="2549633148" sldId="439"/>
        </pc:sldMkLst>
      </pc:sldChg>
      <pc:sldChg chg="del">
        <pc:chgData name="Elena Carrascosa" userId="e121cca9-c14e-4bf7-b5f8-934dafb64342" providerId="ADAL" clId="{84DFB8BF-42BF-41E2-8612-329ECC6C986E}" dt="2022-04-23T11:30:13.136" v="1742" actId="47"/>
        <pc:sldMkLst>
          <pc:docMk/>
          <pc:sldMk cId="2710604981" sldId="440"/>
        </pc:sldMkLst>
      </pc:sldChg>
      <pc:sldChg chg="del">
        <pc:chgData name="Elena Carrascosa" userId="e121cca9-c14e-4bf7-b5f8-934dafb64342" providerId="ADAL" clId="{84DFB8BF-42BF-41E2-8612-329ECC6C986E}" dt="2022-04-23T11:30:13.136" v="1742" actId="47"/>
        <pc:sldMkLst>
          <pc:docMk/>
          <pc:sldMk cId="1725536057" sldId="441"/>
        </pc:sldMkLst>
      </pc:sldChg>
      <pc:sldChg chg="del">
        <pc:chgData name="Elena Carrascosa" userId="e121cca9-c14e-4bf7-b5f8-934dafb64342" providerId="ADAL" clId="{84DFB8BF-42BF-41E2-8612-329ECC6C986E}" dt="2022-04-23T11:30:13.136" v="1742" actId="47"/>
        <pc:sldMkLst>
          <pc:docMk/>
          <pc:sldMk cId="1212587056" sldId="442"/>
        </pc:sldMkLst>
      </pc:sldChg>
      <pc:sldChg chg="del">
        <pc:chgData name="Elena Carrascosa" userId="e121cca9-c14e-4bf7-b5f8-934dafb64342" providerId="ADAL" clId="{84DFB8BF-42BF-41E2-8612-329ECC6C986E}" dt="2022-04-23T11:30:13.136" v="1742" actId="47"/>
        <pc:sldMkLst>
          <pc:docMk/>
          <pc:sldMk cId="2113577108" sldId="443"/>
        </pc:sldMkLst>
      </pc:sldChg>
      <pc:sldChg chg="del">
        <pc:chgData name="Elena Carrascosa" userId="e121cca9-c14e-4bf7-b5f8-934dafb64342" providerId="ADAL" clId="{84DFB8BF-42BF-41E2-8612-329ECC6C986E}" dt="2022-04-23T11:30:13.136" v="1742" actId="47"/>
        <pc:sldMkLst>
          <pc:docMk/>
          <pc:sldMk cId="3832770244" sldId="444"/>
        </pc:sldMkLst>
      </pc:sldChg>
      <pc:sldChg chg="del">
        <pc:chgData name="Elena Carrascosa" userId="e121cca9-c14e-4bf7-b5f8-934dafb64342" providerId="ADAL" clId="{84DFB8BF-42BF-41E2-8612-329ECC6C986E}" dt="2022-04-23T11:30:13.136" v="1742" actId="47"/>
        <pc:sldMkLst>
          <pc:docMk/>
          <pc:sldMk cId="4232072507" sldId="445"/>
        </pc:sldMkLst>
      </pc:sldChg>
      <pc:sldChg chg="addSp delSp modSp add">
        <pc:chgData name="Elena Carrascosa" userId="e121cca9-c14e-4bf7-b5f8-934dafb64342" providerId="ADAL" clId="{84DFB8BF-42BF-41E2-8612-329ECC6C986E}" dt="2022-04-23T09:58:07.630" v="170" actId="1076"/>
        <pc:sldMkLst>
          <pc:docMk/>
          <pc:sldMk cId="3791910307" sldId="446"/>
        </pc:sldMkLst>
        <pc:spChg chg="del">
          <ac:chgData name="Elena Carrascosa" userId="e121cca9-c14e-4bf7-b5f8-934dafb64342" providerId="ADAL" clId="{84DFB8BF-42BF-41E2-8612-329ECC6C986E}" dt="2022-04-23T09:57:57.796" v="167" actId="478"/>
          <ac:spMkLst>
            <pc:docMk/>
            <pc:sldMk cId="3791910307" sldId="446"/>
            <ac:spMk id="6" creationId="{B042E0B4-0088-40EB-8401-0C747160972B}"/>
          </ac:spMkLst>
        </pc:spChg>
        <pc:spChg chg="add mod">
          <ac:chgData name="Elena Carrascosa" userId="e121cca9-c14e-4bf7-b5f8-934dafb64342" providerId="ADAL" clId="{84DFB8BF-42BF-41E2-8612-329ECC6C986E}" dt="2022-04-23T09:58:07.630" v="170" actId="1076"/>
          <ac:spMkLst>
            <pc:docMk/>
            <pc:sldMk cId="3791910307" sldId="446"/>
            <ac:spMk id="8" creationId="{5F1708DE-CE33-4D91-85F3-0B25C9EC96C4}"/>
          </ac:spMkLst>
        </pc:spChg>
        <pc:picChg chg="del">
          <ac:chgData name="Elena Carrascosa" userId="e121cca9-c14e-4bf7-b5f8-934dafb64342" providerId="ADAL" clId="{84DFB8BF-42BF-41E2-8612-329ECC6C986E}" dt="2022-04-23T09:57:57.796" v="167" actId="478"/>
          <ac:picMkLst>
            <pc:docMk/>
            <pc:sldMk cId="3791910307" sldId="446"/>
            <ac:picMk id="5" creationId="{931B6729-0F03-496F-AD00-290DCEB939FD}"/>
          </ac:picMkLst>
        </pc:picChg>
        <pc:picChg chg="add mod">
          <ac:chgData name="Elena Carrascosa" userId="e121cca9-c14e-4bf7-b5f8-934dafb64342" providerId="ADAL" clId="{84DFB8BF-42BF-41E2-8612-329ECC6C986E}" dt="2022-04-23T09:58:07.630" v="170" actId="1076"/>
          <ac:picMkLst>
            <pc:docMk/>
            <pc:sldMk cId="3791910307" sldId="446"/>
            <ac:picMk id="7" creationId="{B16C4B31-2550-4236-A809-592B0CF8836A}"/>
          </ac:picMkLst>
        </pc:picChg>
      </pc:sldChg>
      <pc:sldChg chg="addSp modSp add mod">
        <pc:chgData name="Elena Carrascosa" userId="e121cca9-c14e-4bf7-b5f8-934dafb64342" providerId="ADAL" clId="{84DFB8BF-42BF-41E2-8612-329ECC6C986E}" dt="2022-04-23T10:00:29.714" v="186" actId="14100"/>
        <pc:sldMkLst>
          <pc:docMk/>
          <pc:sldMk cId="284112770" sldId="447"/>
        </pc:sldMkLst>
        <pc:spChg chg="add mod">
          <ac:chgData name="Elena Carrascosa" userId="e121cca9-c14e-4bf7-b5f8-934dafb64342" providerId="ADAL" clId="{84DFB8BF-42BF-41E2-8612-329ECC6C986E}" dt="2022-04-23T09:58:33.046" v="174" actId="1076"/>
          <ac:spMkLst>
            <pc:docMk/>
            <pc:sldMk cId="284112770" sldId="447"/>
            <ac:spMk id="5" creationId="{B03113BD-2045-4578-97E7-77A2A1D08B0C}"/>
          </ac:spMkLst>
        </pc:spChg>
        <pc:spChg chg="mod">
          <ac:chgData name="Elena Carrascosa" userId="e121cca9-c14e-4bf7-b5f8-934dafb64342" providerId="ADAL" clId="{84DFB8BF-42BF-41E2-8612-329ECC6C986E}" dt="2022-04-23T09:58:22.334" v="172" actId="1076"/>
          <ac:spMkLst>
            <pc:docMk/>
            <pc:sldMk cId="284112770" sldId="447"/>
            <ac:spMk id="8" creationId="{5F1708DE-CE33-4D91-85F3-0B25C9EC96C4}"/>
          </ac:spMkLst>
        </pc:spChg>
        <pc:spChg chg="add mod">
          <ac:chgData name="Elena Carrascosa" userId="e121cca9-c14e-4bf7-b5f8-934dafb64342" providerId="ADAL" clId="{84DFB8BF-42BF-41E2-8612-329ECC6C986E}" dt="2022-04-23T10:00:29.714" v="186" actId="14100"/>
          <ac:spMkLst>
            <pc:docMk/>
            <pc:sldMk cId="284112770" sldId="447"/>
            <ac:spMk id="9" creationId="{D2A2CB27-46A4-4B71-BAE2-B27B83A7A4E1}"/>
          </ac:spMkLst>
        </pc:spChg>
        <pc:picChg chg="mod">
          <ac:chgData name="Elena Carrascosa" userId="e121cca9-c14e-4bf7-b5f8-934dafb64342" providerId="ADAL" clId="{84DFB8BF-42BF-41E2-8612-329ECC6C986E}" dt="2022-04-23T09:58:22.334" v="172" actId="1076"/>
          <ac:picMkLst>
            <pc:docMk/>
            <pc:sldMk cId="284112770" sldId="447"/>
            <ac:picMk id="7" creationId="{B16C4B31-2550-4236-A809-592B0CF8836A}"/>
          </ac:picMkLst>
        </pc:picChg>
      </pc:sldChg>
      <pc:sldChg chg="addSp delSp modSp add mod">
        <pc:chgData name="Elena Carrascosa" userId="e121cca9-c14e-4bf7-b5f8-934dafb64342" providerId="ADAL" clId="{84DFB8BF-42BF-41E2-8612-329ECC6C986E}" dt="2022-04-23T10:03:45.462" v="221"/>
        <pc:sldMkLst>
          <pc:docMk/>
          <pc:sldMk cId="825968440" sldId="448"/>
        </pc:sldMkLst>
        <pc:spChg chg="mod">
          <ac:chgData name="Elena Carrascosa" userId="e121cca9-c14e-4bf7-b5f8-934dafb64342" providerId="ADAL" clId="{84DFB8BF-42BF-41E2-8612-329ECC6C986E}" dt="2022-04-23T10:02:19.160" v="216" actId="20577"/>
          <ac:spMkLst>
            <pc:docMk/>
            <pc:sldMk cId="825968440" sldId="448"/>
            <ac:spMk id="5" creationId="{B03113BD-2045-4578-97E7-77A2A1D08B0C}"/>
          </ac:spMkLst>
        </pc:spChg>
        <pc:spChg chg="del">
          <ac:chgData name="Elena Carrascosa" userId="e121cca9-c14e-4bf7-b5f8-934dafb64342" providerId="ADAL" clId="{84DFB8BF-42BF-41E2-8612-329ECC6C986E}" dt="2022-04-23T10:00:38.204" v="188" actId="478"/>
          <ac:spMkLst>
            <pc:docMk/>
            <pc:sldMk cId="825968440" sldId="448"/>
            <ac:spMk id="9" creationId="{D2A2CB27-46A4-4B71-BAE2-B27B83A7A4E1}"/>
          </ac:spMkLst>
        </pc:spChg>
        <pc:picChg chg="add mod modCrop">
          <ac:chgData name="Elena Carrascosa" userId="e121cca9-c14e-4bf7-b5f8-934dafb64342" providerId="ADAL" clId="{84DFB8BF-42BF-41E2-8612-329ECC6C986E}" dt="2022-04-23T10:02:34.803" v="217"/>
          <ac:picMkLst>
            <pc:docMk/>
            <pc:sldMk cId="825968440" sldId="448"/>
            <ac:picMk id="3" creationId="{F93B8465-8AD8-4089-890B-604A255A69FC}"/>
          </ac:picMkLst>
        </pc:picChg>
        <pc:picChg chg="add mod">
          <ac:chgData name="Elena Carrascosa" userId="e121cca9-c14e-4bf7-b5f8-934dafb64342" providerId="ADAL" clId="{84DFB8BF-42BF-41E2-8612-329ECC6C986E}" dt="2022-04-23T10:03:45.462" v="221"/>
          <ac:picMkLst>
            <pc:docMk/>
            <pc:sldMk cId="825968440" sldId="448"/>
            <ac:picMk id="214018" creationId="{D55C5909-579B-4D78-9B15-FA4C50F50178}"/>
          </ac:picMkLst>
        </pc:picChg>
      </pc:sldChg>
      <pc:sldChg chg="addSp delSp modSp add">
        <pc:chgData name="Elena Carrascosa" userId="e121cca9-c14e-4bf7-b5f8-934dafb64342" providerId="ADAL" clId="{84DFB8BF-42BF-41E2-8612-329ECC6C986E}" dt="2022-04-23T10:04:06.820" v="225" actId="1076"/>
        <pc:sldMkLst>
          <pc:docMk/>
          <pc:sldMk cId="850511538" sldId="449"/>
        </pc:sldMkLst>
        <pc:spChg chg="add mod">
          <ac:chgData name="Elena Carrascosa" userId="e121cca9-c14e-4bf7-b5f8-934dafb64342" providerId="ADAL" clId="{84DFB8BF-42BF-41E2-8612-329ECC6C986E}" dt="2022-04-23T10:04:06.820" v="225" actId="1076"/>
          <ac:spMkLst>
            <pc:docMk/>
            <pc:sldMk cId="850511538" sldId="449"/>
            <ac:spMk id="6" creationId="{770E763A-4F87-474F-B259-1944B2390346}"/>
          </ac:spMkLst>
        </pc:spChg>
        <pc:spChg chg="del">
          <ac:chgData name="Elena Carrascosa" userId="e121cca9-c14e-4bf7-b5f8-934dafb64342" providerId="ADAL" clId="{84DFB8BF-42BF-41E2-8612-329ECC6C986E}" dt="2022-04-23T10:04:02.838" v="223" actId="478"/>
          <ac:spMkLst>
            <pc:docMk/>
            <pc:sldMk cId="850511538" sldId="449"/>
            <ac:spMk id="8" creationId="{5F1708DE-CE33-4D91-85F3-0B25C9EC96C4}"/>
          </ac:spMkLst>
        </pc:spChg>
        <pc:picChg chg="add mod">
          <ac:chgData name="Elena Carrascosa" userId="e121cca9-c14e-4bf7-b5f8-934dafb64342" providerId="ADAL" clId="{84DFB8BF-42BF-41E2-8612-329ECC6C986E}" dt="2022-04-23T10:04:06.820" v="225" actId="1076"/>
          <ac:picMkLst>
            <pc:docMk/>
            <pc:sldMk cId="850511538" sldId="449"/>
            <ac:picMk id="5" creationId="{853D00D2-7C24-4D72-B97F-4F680BB418E0}"/>
          </ac:picMkLst>
        </pc:picChg>
        <pc:picChg chg="del">
          <ac:chgData name="Elena Carrascosa" userId="e121cca9-c14e-4bf7-b5f8-934dafb64342" providerId="ADAL" clId="{84DFB8BF-42BF-41E2-8612-329ECC6C986E}" dt="2022-04-23T10:04:02.838" v="223" actId="478"/>
          <ac:picMkLst>
            <pc:docMk/>
            <pc:sldMk cId="850511538" sldId="449"/>
            <ac:picMk id="7" creationId="{B16C4B31-2550-4236-A809-592B0CF8836A}"/>
          </ac:picMkLst>
        </pc:picChg>
      </pc:sldChg>
      <pc:sldChg chg="addSp delSp modSp add mod">
        <pc:chgData name="Elena Carrascosa" userId="e121cca9-c14e-4bf7-b5f8-934dafb64342" providerId="ADAL" clId="{84DFB8BF-42BF-41E2-8612-329ECC6C986E}" dt="2022-04-23T10:27:25.556" v="513" actId="1076"/>
        <pc:sldMkLst>
          <pc:docMk/>
          <pc:sldMk cId="1433700382" sldId="450"/>
        </pc:sldMkLst>
        <pc:spChg chg="del">
          <ac:chgData name="Elena Carrascosa" userId="e121cca9-c14e-4bf7-b5f8-934dafb64342" providerId="ADAL" clId="{84DFB8BF-42BF-41E2-8612-329ECC6C986E}" dt="2022-04-23T10:15:07.106" v="297" actId="478"/>
          <ac:spMkLst>
            <pc:docMk/>
            <pc:sldMk cId="1433700382" sldId="450"/>
            <ac:spMk id="10" creationId="{874A1309-259E-4108-91E0-D38F6D7A038D}"/>
          </ac:spMkLst>
        </pc:spChg>
        <pc:spChg chg="add mod">
          <ac:chgData name="Elena Carrascosa" userId="e121cca9-c14e-4bf7-b5f8-934dafb64342" providerId="ADAL" clId="{84DFB8BF-42BF-41E2-8612-329ECC6C986E}" dt="2022-04-23T10:27:25.556" v="513" actId="1076"/>
          <ac:spMkLst>
            <pc:docMk/>
            <pc:sldMk cId="1433700382" sldId="450"/>
            <ac:spMk id="11" creationId="{878AD81A-2FE1-478A-A008-8393FA0AFA34}"/>
          </ac:spMkLst>
        </pc:spChg>
        <pc:picChg chg="del">
          <ac:chgData name="Elena Carrascosa" userId="e121cca9-c14e-4bf7-b5f8-934dafb64342" providerId="ADAL" clId="{84DFB8BF-42BF-41E2-8612-329ECC6C986E}" dt="2022-04-23T10:15:07.808" v="298" actId="478"/>
          <ac:picMkLst>
            <pc:docMk/>
            <pc:sldMk cId="1433700382" sldId="450"/>
            <ac:picMk id="3" creationId="{93BE02EC-DDDD-488A-9F8E-F01BEF0A830E}"/>
          </ac:picMkLst>
        </pc:picChg>
      </pc:sldChg>
      <pc:sldChg chg="addSp delSp modSp add mod">
        <pc:chgData name="Elena Carrascosa" userId="e121cca9-c14e-4bf7-b5f8-934dafb64342" providerId="ADAL" clId="{84DFB8BF-42BF-41E2-8612-329ECC6C986E}" dt="2022-04-23T10:28:11.364" v="530" actId="1076"/>
        <pc:sldMkLst>
          <pc:docMk/>
          <pc:sldMk cId="116481890" sldId="451"/>
        </pc:sldMkLst>
        <pc:spChg chg="del">
          <ac:chgData name="Elena Carrascosa" userId="e121cca9-c14e-4bf7-b5f8-934dafb64342" providerId="ADAL" clId="{84DFB8BF-42BF-41E2-8612-329ECC6C986E}" dt="2022-04-23T10:28:06.007" v="528" actId="478"/>
          <ac:spMkLst>
            <pc:docMk/>
            <pc:sldMk cId="116481890" sldId="451"/>
            <ac:spMk id="6" creationId="{770E763A-4F87-474F-B259-1944B2390346}"/>
          </ac:spMkLst>
        </pc:spChg>
        <pc:spChg chg="add mod">
          <ac:chgData name="Elena Carrascosa" userId="e121cca9-c14e-4bf7-b5f8-934dafb64342" providerId="ADAL" clId="{84DFB8BF-42BF-41E2-8612-329ECC6C986E}" dt="2022-04-23T10:28:11.364" v="530" actId="1076"/>
          <ac:spMkLst>
            <pc:docMk/>
            <pc:sldMk cId="116481890" sldId="451"/>
            <ac:spMk id="8" creationId="{5B39043B-6AE4-40B3-AC28-715B15C2FBB9}"/>
          </ac:spMkLst>
        </pc:spChg>
        <pc:picChg chg="del">
          <ac:chgData name="Elena Carrascosa" userId="e121cca9-c14e-4bf7-b5f8-934dafb64342" providerId="ADAL" clId="{84DFB8BF-42BF-41E2-8612-329ECC6C986E}" dt="2022-04-23T10:28:06.007" v="528" actId="478"/>
          <ac:picMkLst>
            <pc:docMk/>
            <pc:sldMk cId="116481890" sldId="451"/>
            <ac:picMk id="5" creationId="{853D00D2-7C24-4D72-B97F-4F680BB418E0}"/>
          </ac:picMkLst>
        </pc:picChg>
        <pc:picChg chg="add mod">
          <ac:chgData name="Elena Carrascosa" userId="e121cca9-c14e-4bf7-b5f8-934dafb64342" providerId="ADAL" clId="{84DFB8BF-42BF-41E2-8612-329ECC6C986E}" dt="2022-04-23T10:28:11.364" v="530" actId="1076"/>
          <ac:picMkLst>
            <pc:docMk/>
            <pc:sldMk cId="116481890" sldId="451"/>
            <ac:picMk id="7" creationId="{9FBF1EC4-B3B0-49AD-B643-0C46192BC248}"/>
          </ac:picMkLst>
        </pc:picChg>
      </pc:sldChg>
      <pc:sldChg chg="addSp delSp modSp add mod">
        <pc:chgData name="Elena Carrascosa" userId="e121cca9-c14e-4bf7-b5f8-934dafb64342" providerId="ADAL" clId="{84DFB8BF-42BF-41E2-8612-329ECC6C986E}" dt="2022-04-23T10:38:07.488" v="654" actId="1076"/>
        <pc:sldMkLst>
          <pc:docMk/>
          <pc:sldMk cId="2868221329" sldId="452"/>
        </pc:sldMkLst>
        <pc:spChg chg="add mod">
          <ac:chgData name="Elena Carrascosa" userId="e121cca9-c14e-4bf7-b5f8-934dafb64342" providerId="ADAL" clId="{84DFB8BF-42BF-41E2-8612-329ECC6C986E}" dt="2022-04-23T10:38:07.488" v="654" actId="1076"/>
          <ac:spMkLst>
            <pc:docMk/>
            <pc:sldMk cId="2868221329" sldId="452"/>
            <ac:spMk id="6" creationId="{3CD65EA2-B15E-494B-BB06-A25AE4B2FA83}"/>
          </ac:spMkLst>
        </pc:spChg>
        <pc:spChg chg="del">
          <ac:chgData name="Elena Carrascosa" userId="e121cca9-c14e-4bf7-b5f8-934dafb64342" providerId="ADAL" clId="{84DFB8BF-42BF-41E2-8612-329ECC6C986E}" dt="2022-04-23T10:38:01.716" v="652" actId="478"/>
          <ac:spMkLst>
            <pc:docMk/>
            <pc:sldMk cId="2868221329" sldId="452"/>
            <ac:spMk id="8" creationId="{5B39043B-6AE4-40B3-AC28-715B15C2FBB9}"/>
          </ac:spMkLst>
        </pc:spChg>
        <pc:picChg chg="add mod">
          <ac:chgData name="Elena Carrascosa" userId="e121cca9-c14e-4bf7-b5f8-934dafb64342" providerId="ADAL" clId="{84DFB8BF-42BF-41E2-8612-329ECC6C986E}" dt="2022-04-23T10:38:07.488" v="654" actId="1076"/>
          <ac:picMkLst>
            <pc:docMk/>
            <pc:sldMk cId="2868221329" sldId="452"/>
            <ac:picMk id="5" creationId="{EA396CF1-327F-40C1-B0BE-52158F848F9B}"/>
          </ac:picMkLst>
        </pc:picChg>
        <pc:picChg chg="del">
          <ac:chgData name="Elena Carrascosa" userId="e121cca9-c14e-4bf7-b5f8-934dafb64342" providerId="ADAL" clId="{84DFB8BF-42BF-41E2-8612-329ECC6C986E}" dt="2022-04-23T10:38:01.716" v="652" actId="478"/>
          <ac:picMkLst>
            <pc:docMk/>
            <pc:sldMk cId="2868221329" sldId="452"/>
            <ac:picMk id="7" creationId="{9FBF1EC4-B3B0-49AD-B643-0C46192BC248}"/>
          </ac:picMkLst>
        </pc:picChg>
      </pc:sldChg>
      <pc:sldChg chg="addSp delSp modSp add mod">
        <pc:chgData name="Elena Carrascosa" userId="e121cca9-c14e-4bf7-b5f8-934dafb64342" providerId="ADAL" clId="{84DFB8BF-42BF-41E2-8612-329ECC6C986E}" dt="2022-04-23T10:51:07.044" v="875" actId="122"/>
        <pc:sldMkLst>
          <pc:docMk/>
          <pc:sldMk cId="3193601154" sldId="453"/>
        </pc:sldMkLst>
        <pc:spChg chg="add mod">
          <ac:chgData name="Elena Carrascosa" userId="e121cca9-c14e-4bf7-b5f8-934dafb64342" providerId="ADAL" clId="{84DFB8BF-42BF-41E2-8612-329ECC6C986E}" dt="2022-04-23T10:51:07.044" v="875" actId="122"/>
          <ac:spMkLst>
            <pc:docMk/>
            <pc:sldMk cId="3193601154" sldId="453"/>
            <ac:spMk id="6" creationId="{7F776AB2-E60A-469A-BA7D-FFE3517F8731}"/>
          </ac:spMkLst>
        </pc:spChg>
        <pc:spChg chg="del">
          <ac:chgData name="Elena Carrascosa" userId="e121cca9-c14e-4bf7-b5f8-934dafb64342" providerId="ADAL" clId="{84DFB8BF-42BF-41E2-8612-329ECC6C986E}" dt="2022-04-23T10:51:00.437" v="872" actId="478"/>
          <ac:spMkLst>
            <pc:docMk/>
            <pc:sldMk cId="3193601154" sldId="453"/>
            <ac:spMk id="8" creationId="{5F1708DE-CE33-4D91-85F3-0B25C9EC96C4}"/>
          </ac:spMkLst>
        </pc:spChg>
        <pc:picChg chg="add mod">
          <ac:chgData name="Elena Carrascosa" userId="e121cca9-c14e-4bf7-b5f8-934dafb64342" providerId="ADAL" clId="{84DFB8BF-42BF-41E2-8612-329ECC6C986E}" dt="2022-04-23T10:51:04.697" v="874" actId="1076"/>
          <ac:picMkLst>
            <pc:docMk/>
            <pc:sldMk cId="3193601154" sldId="453"/>
            <ac:picMk id="5" creationId="{FA8182DB-1616-4FA4-A314-9FBBFAFB633A}"/>
          </ac:picMkLst>
        </pc:picChg>
        <pc:picChg chg="del">
          <ac:chgData name="Elena Carrascosa" userId="e121cca9-c14e-4bf7-b5f8-934dafb64342" providerId="ADAL" clId="{84DFB8BF-42BF-41E2-8612-329ECC6C986E}" dt="2022-04-23T10:51:00.437" v="872" actId="478"/>
          <ac:picMkLst>
            <pc:docMk/>
            <pc:sldMk cId="3193601154" sldId="453"/>
            <ac:picMk id="7" creationId="{B16C4B31-2550-4236-A809-592B0CF8836A}"/>
          </ac:picMkLst>
        </pc:picChg>
      </pc:sldChg>
      <pc:sldChg chg="delSp modSp add mod">
        <pc:chgData name="Elena Carrascosa" userId="e121cca9-c14e-4bf7-b5f8-934dafb64342" providerId="ADAL" clId="{84DFB8BF-42BF-41E2-8612-329ECC6C986E}" dt="2022-04-23T11:07:23.478" v="1483" actId="478"/>
        <pc:sldMkLst>
          <pc:docMk/>
          <pc:sldMk cId="2685524752" sldId="454"/>
        </pc:sldMkLst>
        <pc:spChg chg="mod">
          <ac:chgData name="Elena Carrascosa" userId="e121cca9-c14e-4bf7-b5f8-934dafb64342" providerId="ADAL" clId="{84DFB8BF-42BF-41E2-8612-329ECC6C986E}" dt="2022-04-23T11:06:49.103" v="1469" actId="1076"/>
          <ac:spMkLst>
            <pc:docMk/>
            <pc:sldMk cId="2685524752" sldId="454"/>
            <ac:spMk id="2" creationId="{5765C470-861C-4700-8B7C-D6A771A2970D}"/>
          </ac:spMkLst>
        </pc:spChg>
        <pc:spChg chg="mod">
          <ac:chgData name="Elena Carrascosa" userId="e121cca9-c14e-4bf7-b5f8-934dafb64342" providerId="ADAL" clId="{84DFB8BF-42BF-41E2-8612-329ECC6C986E}" dt="2022-04-23T11:03:17.194" v="1285" actId="20577"/>
          <ac:spMkLst>
            <pc:docMk/>
            <pc:sldMk cId="2685524752" sldId="454"/>
            <ac:spMk id="17" creationId="{9D21813D-EFD8-4B9E-AB08-A30CAD6B09CD}"/>
          </ac:spMkLst>
        </pc:spChg>
        <pc:picChg chg="del">
          <ac:chgData name="Elena Carrascosa" userId="e121cca9-c14e-4bf7-b5f8-934dafb64342" providerId="ADAL" clId="{84DFB8BF-42BF-41E2-8612-329ECC6C986E}" dt="2022-04-23T11:03:20.563" v="1286" actId="478"/>
          <ac:picMkLst>
            <pc:docMk/>
            <pc:sldMk cId="2685524752" sldId="454"/>
            <ac:picMk id="5" creationId="{A165C852-3286-486A-910F-FC07DA831D06}"/>
          </ac:picMkLst>
        </pc:picChg>
        <pc:picChg chg="del">
          <ac:chgData name="Elena Carrascosa" userId="e121cca9-c14e-4bf7-b5f8-934dafb64342" providerId="ADAL" clId="{84DFB8BF-42BF-41E2-8612-329ECC6C986E}" dt="2022-04-23T11:03:21.236" v="1287" actId="478"/>
          <ac:picMkLst>
            <pc:docMk/>
            <pc:sldMk cId="2685524752" sldId="454"/>
            <ac:picMk id="10" creationId="{444A8DA0-80A7-4532-9E6B-F7ED8A15F7F9}"/>
          </ac:picMkLst>
        </pc:picChg>
        <pc:picChg chg="del">
          <ac:chgData name="Elena Carrascosa" userId="e121cca9-c14e-4bf7-b5f8-934dafb64342" providerId="ADAL" clId="{84DFB8BF-42BF-41E2-8612-329ECC6C986E}" dt="2022-04-23T11:07:23.478" v="1483" actId="478"/>
          <ac:picMkLst>
            <pc:docMk/>
            <pc:sldMk cId="2685524752" sldId="454"/>
            <ac:picMk id="22529" creationId="{9899B6CB-9D5F-4545-8155-8BEFA8696A2A}"/>
          </ac:picMkLst>
        </pc:picChg>
      </pc:sldChg>
      <pc:sldChg chg="delSp modSp add mod">
        <pc:chgData name="Elena Carrascosa" userId="e121cca9-c14e-4bf7-b5f8-934dafb64342" providerId="ADAL" clId="{84DFB8BF-42BF-41E2-8612-329ECC6C986E}" dt="2022-04-23T11:11:10.538" v="1633" actId="1076"/>
        <pc:sldMkLst>
          <pc:docMk/>
          <pc:sldMk cId="3601811672" sldId="455"/>
        </pc:sldMkLst>
        <pc:spChg chg="mod">
          <ac:chgData name="Elena Carrascosa" userId="e121cca9-c14e-4bf7-b5f8-934dafb64342" providerId="ADAL" clId="{84DFB8BF-42BF-41E2-8612-329ECC6C986E}" dt="2022-04-23T11:11:10.538" v="1633" actId="1076"/>
          <ac:spMkLst>
            <pc:docMk/>
            <pc:sldMk cId="3601811672" sldId="455"/>
            <ac:spMk id="2" creationId="{5765C470-861C-4700-8B7C-D6A771A2970D}"/>
          </ac:spMkLst>
        </pc:spChg>
        <pc:spChg chg="mod">
          <ac:chgData name="Elena Carrascosa" userId="e121cca9-c14e-4bf7-b5f8-934dafb64342" providerId="ADAL" clId="{84DFB8BF-42BF-41E2-8612-329ECC6C986E}" dt="2022-04-23T11:07:11.574" v="1481" actId="20577"/>
          <ac:spMkLst>
            <pc:docMk/>
            <pc:sldMk cId="3601811672" sldId="455"/>
            <ac:spMk id="17" creationId="{9D21813D-EFD8-4B9E-AB08-A30CAD6B09CD}"/>
          </ac:spMkLst>
        </pc:spChg>
        <pc:picChg chg="del">
          <ac:chgData name="Elena Carrascosa" userId="e121cca9-c14e-4bf7-b5f8-934dafb64342" providerId="ADAL" clId="{84DFB8BF-42BF-41E2-8612-329ECC6C986E}" dt="2022-04-23T11:07:27.235" v="1484" actId="478"/>
          <ac:picMkLst>
            <pc:docMk/>
            <pc:sldMk cId="3601811672" sldId="455"/>
            <ac:picMk id="22529" creationId="{9899B6CB-9D5F-4545-8155-8BEFA8696A2A}"/>
          </ac:picMkLst>
        </pc:picChg>
      </pc:sldChg>
      <pc:sldChg chg="addSp delSp modSp add mod">
        <pc:chgData name="Elena Carrascosa" userId="e121cca9-c14e-4bf7-b5f8-934dafb64342" providerId="ADAL" clId="{84DFB8BF-42BF-41E2-8612-329ECC6C986E}" dt="2022-04-23T11:11:39.513" v="1637" actId="1076"/>
        <pc:sldMkLst>
          <pc:docMk/>
          <pc:sldMk cId="2475881057" sldId="456"/>
        </pc:sldMkLst>
        <pc:spChg chg="del">
          <ac:chgData name="Elena Carrascosa" userId="e121cca9-c14e-4bf7-b5f8-934dafb64342" providerId="ADAL" clId="{84DFB8BF-42BF-41E2-8612-329ECC6C986E}" dt="2022-04-23T11:11:34.971" v="1635" actId="478"/>
          <ac:spMkLst>
            <pc:docMk/>
            <pc:sldMk cId="2475881057" sldId="456"/>
            <ac:spMk id="6" creationId="{7F776AB2-E60A-469A-BA7D-FFE3517F8731}"/>
          </ac:spMkLst>
        </pc:spChg>
        <pc:spChg chg="add mod">
          <ac:chgData name="Elena Carrascosa" userId="e121cca9-c14e-4bf7-b5f8-934dafb64342" providerId="ADAL" clId="{84DFB8BF-42BF-41E2-8612-329ECC6C986E}" dt="2022-04-23T11:11:39.513" v="1637" actId="1076"/>
          <ac:spMkLst>
            <pc:docMk/>
            <pc:sldMk cId="2475881057" sldId="456"/>
            <ac:spMk id="8" creationId="{EC99F3CE-9774-4985-99F0-298CBDFB043A}"/>
          </ac:spMkLst>
        </pc:spChg>
        <pc:picChg chg="del">
          <ac:chgData name="Elena Carrascosa" userId="e121cca9-c14e-4bf7-b5f8-934dafb64342" providerId="ADAL" clId="{84DFB8BF-42BF-41E2-8612-329ECC6C986E}" dt="2022-04-23T11:11:34.971" v="1635" actId="478"/>
          <ac:picMkLst>
            <pc:docMk/>
            <pc:sldMk cId="2475881057" sldId="456"/>
            <ac:picMk id="5" creationId="{FA8182DB-1616-4FA4-A314-9FBBFAFB633A}"/>
          </ac:picMkLst>
        </pc:picChg>
        <pc:picChg chg="add mod">
          <ac:chgData name="Elena Carrascosa" userId="e121cca9-c14e-4bf7-b5f8-934dafb64342" providerId="ADAL" clId="{84DFB8BF-42BF-41E2-8612-329ECC6C986E}" dt="2022-04-23T11:11:39.513" v="1637" actId="1076"/>
          <ac:picMkLst>
            <pc:docMk/>
            <pc:sldMk cId="2475881057" sldId="456"/>
            <ac:picMk id="7" creationId="{7E77441B-25DA-4EB2-A201-37996462E6C0}"/>
          </ac:picMkLst>
        </pc:picChg>
      </pc:sldChg>
      <pc:sldChg chg="addSp delSp modSp add del mod">
        <pc:chgData name="Elena Carrascosa" userId="e121cca9-c14e-4bf7-b5f8-934dafb64342" providerId="ADAL" clId="{84DFB8BF-42BF-41E2-8612-329ECC6C986E}" dt="2022-04-23T11:31:32.050" v="1744" actId="47"/>
        <pc:sldMkLst>
          <pc:docMk/>
          <pc:sldMk cId="1778171367" sldId="457"/>
        </pc:sldMkLst>
        <pc:spChg chg="del">
          <ac:chgData name="Elena Carrascosa" userId="e121cca9-c14e-4bf7-b5f8-934dafb64342" providerId="ADAL" clId="{84DFB8BF-42BF-41E2-8612-329ECC6C986E}" dt="2022-04-23T11:27:39.672" v="1735" actId="478"/>
          <ac:spMkLst>
            <pc:docMk/>
            <pc:sldMk cId="1778171367" sldId="457"/>
            <ac:spMk id="6" creationId="{7F776AB2-E60A-469A-BA7D-FFE3517F8731}"/>
          </ac:spMkLst>
        </pc:spChg>
        <pc:spChg chg="add mod">
          <ac:chgData name="Elena Carrascosa" userId="e121cca9-c14e-4bf7-b5f8-934dafb64342" providerId="ADAL" clId="{84DFB8BF-42BF-41E2-8612-329ECC6C986E}" dt="2022-04-23T11:27:45.047" v="1737" actId="1076"/>
          <ac:spMkLst>
            <pc:docMk/>
            <pc:sldMk cId="1778171367" sldId="457"/>
            <ac:spMk id="8" creationId="{535A8E50-757B-4DF9-B470-DF93F637154E}"/>
          </ac:spMkLst>
        </pc:spChg>
        <pc:picChg chg="del">
          <ac:chgData name="Elena Carrascosa" userId="e121cca9-c14e-4bf7-b5f8-934dafb64342" providerId="ADAL" clId="{84DFB8BF-42BF-41E2-8612-329ECC6C986E}" dt="2022-04-23T11:27:39.672" v="1735" actId="478"/>
          <ac:picMkLst>
            <pc:docMk/>
            <pc:sldMk cId="1778171367" sldId="457"/>
            <ac:picMk id="5" creationId="{FA8182DB-1616-4FA4-A314-9FBBFAFB633A}"/>
          </ac:picMkLst>
        </pc:picChg>
        <pc:picChg chg="add mod">
          <ac:chgData name="Elena Carrascosa" userId="e121cca9-c14e-4bf7-b5f8-934dafb64342" providerId="ADAL" clId="{84DFB8BF-42BF-41E2-8612-329ECC6C986E}" dt="2022-04-23T11:27:45.047" v="1737" actId="1076"/>
          <ac:picMkLst>
            <pc:docMk/>
            <pc:sldMk cId="1778171367" sldId="457"/>
            <ac:picMk id="7" creationId="{B8796717-61C5-4594-8158-F28F8DA5BFB7}"/>
          </ac:picMkLst>
        </pc:picChg>
      </pc:sldChg>
    </pc:docChg>
  </pc:docChgLst>
  <pc:docChgLst>
    <pc:chgData name="Elena Carrascosa" userId="e121cca9-c14e-4bf7-b5f8-934dafb64342" providerId="ADAL" clId="{D6650E8A-E4AA-4BEE-8931-FA0985D6B0DC}"/>
    <pc:docChg chg="addSld delSld modSld">
      <pc:chgData name="Elena Carrascosa" userId="e121cca9-c14e-4bf7-b5f8-934dafb64342" providerId="ADAL" clId="{D6650E8A-E4AA-4BEE-8931-FA0985D6B0DC}" dt="2022-11-27T15:53:12.889" v="3" actId="20577"/>
      <pc:docMkLst>
        <pc:docMk/>
      </pc:docMkLst>
      <pc:sldChg chg="modSp mod">
        <pc:chgData name="Elena Carrascosa" userId="e121cca9-c14e-4bf7-b5f8-934dafb64342" providerId="ADAL" clId="{D6650E8A-E4AA-4BEE-8931-FA0985D6B0DC}" dt="2022-11-27T15:53:12.889" v="3" actId="20577"/>
        <pc:sldMkLst>
          <pc:docMk/>
          <pc:sldMk cId="0" sldId="257"/>
        </pc:sldMkLst>
        <pc:spChg chg="mod">
          <ac:chgData name="Elena Carrascosa" userId="e121cca9-c14e-4bf7-b5f8-934dafb64342" providerId="ADAL" clId="{D6650E8A-E4AA-4BEE-8931-FA0985D6B0DC}" dt="2022-11-27T15:53:12.889" v="3" actId="20577"/>
          <ac:spMkLst>
            <pc:docMk/>
            <pc:sldMk cId="0" sldId="257"/>
            <ac:spMk id="66" creationId="{00000000-0000-0000-0000-000000000000}"/>
          </ac:spMkLst>
        </pc:spChg>
      </pc:sldChg>
      <pc:sldChg chg="del">
        <pc:chgData name="Elena Carrascosa" userId="e121cca9-c14e-4bf7-b5f8-934dafb64342" providerId="ADAL" clId="{D6650E8A-E4AA-4BEE-8931-FA0985D6B0DC}" dt="2022-11-27T15:52:53.319" v="1" actId="47"/>
        <pc:sldMkLst>
          <pc:docMk/>
          <pc:sldMk cId="0" sldId="263"/>
        </pc:sldMkLst>
      </pc:sldChg>
      <pc:sldChg chg="del">
        <pc:chgData name="Elena Carrascosa" userId="e121cca9-c14e-4bf7-b5f8-934dafb64342" providerId="ADAL" clId="{D6650E8A-E4AA-4BEE-8931-FA0985D6B0DC}" dt="2022-11-27T15:52:53.319" v="1" actId="47"/>
        <pc:sldMkLst>
          <pc:docMk/>
          <pc:sldMk cId="0" sldId="270"/>
        </pc:sldMkLst>
      </pc:sldChg>
      <pc:sldChg chg="del">
        <pc:chgData name="Elena Carrascosa" userId="e121cca9-c14e-4bf7-b5f8-934dafb64342" providerId="ADAL" clId="{D6650E8A-E4AA-4BEE-8931-FA0985D6B0DC}" dt="2022-11-27T15:52:53.319" v="1" actId="47"/>
        <pc:sldMkLst>
          <pc:docMk/>
          <pc:sldMk cId="0" sldId="294"/>
        </pc:sldMkLst>
      </pc:sldChg>
      <pc:sldChg chg="del">
        <pc:chgData name="Elena Carrascosa" userId="e121cca9-c14e-4bf7-b5f8-934dafb64342" providerId="ADAL" clId="{D6650E8A-E4AA-4BEE-8931-FA0985D6B0DC}" dt="2022-11-27T15:52:53.319" v="1" actId="47"/>
        <pc:sldMkLst>
          <pc:docMk/>
          <pc:sldMk cId="1363648514" sldId="296"/>
        </pc:sldMkLst>
      </pc:sldChg>
      <pc:sldChg chg="del">
        <pc:chgData name="Elena Carrascosa" userId="e121cca9-c14e-4bf7-b5f8-934dafb64342" providerId="ADAL" clId="{D6650E8A-E4AA-4BEE-8931-FA0985D6B0DC}" dt="2022-11-27T15:52:53.319" v="1" actId="47"/>
        <pc:sldMkLst>
          <pc:docMk/>
          <pc:sldMk cId="2278991975" sldId="297"/>
        </pc:sldMkLst>
      </pc:sldChg>
      <pc:sldChg chg="del">
        <pc:chgData name="Elena Carrascosa" userId="e121cca9-c14e-4bf7-b5f8-934dafb64342" providerId="ADAL" clId="{D6650E8A-E4AA-4BEE-8931-FA0985D6B0DC}" dt="2022-11-27T15:52:53.319" v="1" actId="47"/>
        <pc:sldMkLst>
          <pc:docMk/>
          <pc:sldMk cId="612292383" sldId="298"/>
        </pc:sldMkLst>
      </pc:sldChg>
      <pc:sldChg chg="add">
        <pc:chgData name="Elena Carrascosa" userId="e121cca9-c14e-4bf7-b5f8-934dafb64342" providerId="ADAL" clId="{D6650E8A-E4AA-4BEE-8931-FA0985D6B0DC}" dt="2022-11-27T15:52:48.073" v="0"/>
        <pc:sldMkLst>
          <pc:docMk/>
          <pc:sldMk cId="3331880615" sldId="303"/>
        </pc:sldMkLst>
      </pc:sldChg>
      <pc:sldChg chg="del">
        <pc:chgData name="Elena Carrascosa" userId="e121cca9-c14e-4bf7-b5f8-934dafb64342" providerId="ADAL" clId="{D6650E8A-E4AA-4BEE-8931-FA0985D6B0DC}" dt="2022-11-27T15:52:53.319" v="1" actId="47"/>
        <pc:sldMkLst>
          <pc:docMk/>
          <pc:sldMk cId="937394347" sldId="321"/>
        </pc:sldMkLst>
      </pc:sldChg>
      <pc:sldChg chg="del">
        <pc:chgData name="Elena Carrascosa" userId="e121cca9-c14e-4bf7-b5f8-934dafb64342" providerId="ADAL" clId="{D6650E8A-E4AA-4BEE-8931-FA0985D6B0DC}" dt="2022-11-27T15:52:53.319" v="1" actId="47"/>
        <pc:sldMkLst>
          <pc:docMk/>
          <pc:sldMk cId="1017532035" sldId="322"/>
        </pc:sldMkLst>
      </pc:sldChg>
      <pc:sldChg chg="del">
        <pc:chgData name="Elena Carrascosa" userId="e121cca9-c14e-4bf7-b5f8-934dafb64342" providerId="ADAL" clId="{D6650E8A-E4AA-4BEE-8931-FA0985D6B0DC}" dt="2022-11-27T15:52:53.319" v="1" actId="47"/>
        <pc:sldMkLst>
          <pc:docMk/>
          <pc:sldMk cId="1001553182" sldId="323"/>
        </pc:sldMkLst>
      </pc:sldChg>
      <pc:sldChg chg="del">
        <pc:chgData name="Elena Carrascosa" userId="e121cca9-c14e-4bf7-b5f8-934dafb64342" providerId="ADAL" clId="{D6650E8A-E4AA-4BEE-8931-FA0985D6B0DC}" dt="2022-11-27T15:52:53.319" v="1" actId="47"/>
        <pc:sldMkLst>
          <pc:docMk/>
          <pc:sldMk cId="2519189991" sldId="324"/>
        </pc:sldMkLst>
      </pc:sldChg>
      <pc:sldChg chg="del">
        <pc:chgData name="Elena Carrascosa" userId="e121cca9-c14e-4bf7-b5f8-934dafb64342" providerId="ADAL" clId="{D6650E8A-E4AA-4BEE-8931-FA0985D6B0DC}" dt="2022-11-27T15:52:53.319" v="1" actId="47"/>
        <pc:sldMkLst>
          <pc:docMk/>
          <pc:sldMk cId="3284884325" sldId="325"/>
        </pc:sldMkLst>
      </pc:sldChg>
      <pc:sldChg chg="del">
        <pc:chgData name="Elena Carrascosa" userId="e121cca9-c14e-4bf7-b5f8-934dafb64342" providerId="ADAL" clId="{D6650E8A-E4AA-4BEE-8931-FA0985D6B0DC}" dt="2022-11-27T15:52:53.319" v="1" actId="47"/>
        <pc:sldMkLst>
          <pc:docMk/>
          <pc:sldMk cId="726742853" sldId="326"/>
        </pc:sldMkLst>
      </pc:sldChg>
      <pc:sldChg chg="del">
        <pc:chgData name="Elena Carrascosa" userId="e121cca9-c14e-4bf7-b5f8-934dafb64342" providerId="ADAL" clId="{D6650E8A-E4AA-4BEE-8931-FA0985D6B0DC}" dt="2022-11-27T15:52:53.319" v="1" actId="47"/>
        <pc:sldMkLst>
          <pc:docMk/>
          <pc:sldMk cId="1057629734" sldId="327"/>
        </pc:sldMkLst>
      </pc:sldChg>
      <pc:sldChg chg="del">
        <pc:chgData name="Elena Carrascosa" userId="e121cca9-c14e-4bf7-b5f8-934dafb64342" providerId="ADAL" clId="{D6650E8A-E4AA-4BEE-8931-FA0985D6B0DC}" dt="2022-11-27T15:52:53.319" v="1" actId="47"/>
        <pc:sldMkLst>
          <pc:docMk/>
          <pc:sldMk cId="3996116175" sldId="332"/>
        </pc:sldMkLst>
      </pc:sldChg>
      <pc:sldChg chg="del">
        <pc:chgData name="Elena Carrascosa" userId="e121cca9-c14e-4bf7-b5f8-934dafb64342" providerId="ADAL" clId="{D6650E8A-E4AA-4BEE-8931-FA0985D6B0DC}" dt="2022-11-27T15:52:53.319" v="1" actId="47"/>
        <pc:sldMkLst>
          <pc:docMk/>
          <pc:sldMk cId="1594647494" sldId="333"/>
        </pc:sldMkLst>
      </pc:sldChg>
      <pc:sldChg chg="del">
        <pc:chgData name="Elena Carrascosa" userId="e121cca9-c14e-4bf7-b5f8-934dafb64342" providerId="ADAL" clId="{D6650E8A-E4AA-4BEE-8931-FA0985D6B0DC}" dt="2022-11-27T15:52:53.319" v="1" actId="47"/>
        <pc:sldMkLst>
          <pc:docMk/>
          <pc:sldMk cId="3598689662" sldId="334"/>
        </pc:sldMkLst>
      </pc:sldChg>
      <pc:sldChg chg="del">
        <pc:chgData name="Elena Carrascosa" userId="e121cca9-c14e-4bf7-b5f8-934dafb64342" providerId="ADAL" clId="{D6650E8A-E4AA-4BEE-8931-FA0985D6B0DC}" dt="2022-11-27T15:52:53.319" v="1" actId="47"/>
        <pc:sldMkLst>
          <pc:docMk/>
          <pc:sldMk cId="2934197087" sldId="335"/>
        </pc:sldMkLst>
      </pc:sldChg>
      <pc:sldChg chg="del">
        <pc:chgData name="Elena Carrascosa" userId="e121cca9-c14e-4bf7-b5f8-934dafb64342" providerId="ADAL" clId="{D6650E8A-E4AA-4BEE-8931-FA0985D6B0DC}" dt="2022-11-27T15:52:53.319" v="1" actId="47"/>
        <pc:sldMkLst>
          <pc:docMk/>
          <pc:sldMk cId="2328791159" sldId="344"/>
        </pc:sldMkLst>
      </pc:sldChg>
      <pc:sldChg chg="del">
        <pc:chgData name="Elena Carrascosa" userId="e121cca9-c14e-4bf7-b5f8-934dafb64342" providerId="ADAL" clId="{D6650E8A-E4AA-4BEE-8931-FA0985D6B0DC}" dt="2022-11-27T15:52:53.319" v="1" actId="47"/>
        <pc:sldMkLst>
          <pc:docMk/>
          <pc:sldMk cId="3231586680" sldId="345"/>
        </pc:sldMkLst>
      </pc:sldChg>
      <pc:sldChg chg="del">
        <pc:chgData name="Elena Carrascosa" userId="e121cca9-c14e-4bf7-b5f8-934dafb64342" providerId="ADAL" clId="{D6650E8A-E4AA-4BEE-8931-FA0985D6B0DC}" dt="2022-11-27T15:52:53.319" v="1" actId="47"/>
        <pc:sldMkLst>
          <pc:docMk/>
          <pc:sldMk cId="3717684705" sldId="346"/>
        </pc:sldMkLst>
      </pc:sldChg>
      <pc:sldChg chg="del">
        <pc:chgData name="Elena Carrascosa" userId="e121cca9-c14e-4bf7-b5f8-934dafb64342" providerId="ADAL" clId="{D6650E8A-E4AA-4BEE-8931-FA0985D6B0DC}" dt="2022-11-27T15:52:53.319" v="1" actId="47"/>
        <pc:sldMkLst>
          <pc:docMk/>
          <pc:sldMk cId="1348668800" sldId="347"/>
        </pc:sldMkLst>
      </pc:sldChg>
      <pc:sldChg chg="add">
        <pc:chgData name="Elena Carrascosa" userId="e121cca9-c14e-4bf7-b5f8-934dafb64342" providerId="ADAL" clId="{D6650E8A-E4AA-4BEE-8931-FA0985D6B0DC}" dt="2022-11-27T15:52:48.073" v="0"/>
        <pc:sldMkLst>
          <pc:docMk/>
          <pc:sldMk cId="1910061823" sldId="373"/>
        </pc:sldMkLst>
      </pc:sldChg>
      <pc:sldChg chg="add">
        <pc:chgData name="Elena Carrascosa" userId="e121cca9-c14e-4bf7-b5f8-934dafb64342" providerId="ADAL" clId="{D6650E8A-E4AA-4BEE-8931-FA0985D6B0DC}" dt="2022-11-27T15:52:48.073" v="0"/>
        <pc:sldMkLst>
          <pc:docMk/>
          <pc:sldMk cId="2476295763" sldId="385"/>
        </pc:sldMkLst>
      </pc:sldChg>
      <pc:sldChg chg="add">
        <pc:chgData name="Elena Carrascosa" userId="e121cca9-c14e-4bf7-b5f8-934dafb64342" providerId="ADAL" clId="{D6650E8A-E4AA-4BEE-8931-FA0985D6B0DC}" dt="2022-11-27T15:52:48.073" v="0"/>
        <pc:sldMkLst>
          <pc:docMk/>
          <pc:sldMk cId="8666893" sldId="386"/>
        </pc:sldMkLst>
      </pc:sldChg>
      <pc:sldChg chg="add">
        <pc:chgData name="Elena Carrascosa" userId="e121cca9-c14e-4bf7-b5f8-934dafb64342" providerId="ADAL" clId="{D6650E8A-E4AA-4BEE-8931-FA0985D6B0DC}" dt="2022-11-27T15:52:48.073" v="0"/>
        <pc:sldMkLst>
          <pc:docMk/>
          <pc:sldMk cId="1643652307" sldId="387"/>
        </pc:sldMkLst>
      </pc:sldChg>
      <pc:sldChg chg="add">
        <pc:chgData name="Elena Carrascosa" userId="e121cca9-c14e-4bf7-b5f8-934dafb64342" providerId="ADAL" clId="{D6650E8A-E4AA-4BEE-8931-FA0985D6B0DC}" dt="2022-11-27T15:52:48.073" v="0"/>
        <pc:sldMkLst>
          <pc:docMk/>
          <pc:sldMk cId="3770496438" sldId="388"/>
        </pc:sldMkLst>
      </pc:sldChg>
      <pc:sldChg chg="add">
        <pc:chgData name="Elena Carrascosa" userId="e121cca9-c14e-4bf7-b5f8-934dafb64342" providerId="ADAL" clId="{D6650E8A-E4AA-4BEE-8931-FA0985D6B0DC}" dt="2022-11-27T15:52:48.073" v="0"/>
        <pc:sldMkLst>
          <pc:docMk/>
          <pc:sldMk cId="1051307597" sldId="389"/>
        </pc:sldMkLst>
      </pc:sldChg>
      <pc:sldChg chg="del">
        <pc:chgData name="Elena Carrascosa" userId="e121cca9-c14e-4bf7-b5f8-934dafb64342" providerId="ADAL" clId="{D6650E8A-E4AA-4BEE-8931-FA0985D6B0DC}" dt="2022-11-27T15:52:53.319" v="1" actId="47"/>
        <pc:sldMkLst>
          <pc:docMk/>
          <pc:sldMk cId="3556287661" sldId="431"/>
        </pc:sldMkLst>
      </pc:sldChg>
      <pc:sldChg chg="del">
        <pc:chgData name="Elena Carrascosa" userId="e121cca9-c14e-4bf7-b5f8-934dafb64342" providerId="ADAL" clId="{D6650E8A-E4AA-4BEE-8931-FA0985D6B0DC}" dt="2022-11-27T15:52:53.319" v="1" actId="47"/>
        <pc:sldMkLst>
          <pc:docMk/>
          <pc:sldMk cId="3791910307" sldId="446"/>
        </pc:sldMkLst>
      </pc:sldChg>
      <pc:sldChg chg="del">
        <pc:chgData name="Elena Carrascosa" userId="e121cca9-c14e-4bf7-b5f8-934dafb64342" providerId="ADAL" clId="{D6650E8A-E4AA-4BEE-8931-FA0985D6B0DC}" dt="2022-11-27T15:52:53.319" v="1" actId="47"/>
        <pc:sldMkLst>
          <pc:docMk/>
          <pc:sldMk cId="284112770" sldId="447"/>
        </pc:sldMkLst>
      </pc:sldChg>
      <pc:sldChg chg="del">
        <pc:chgData name="Elena Carrascosa" userId="e121cca9-c14e-4bf7-b5f8-934dafb64342" providerId="ADAL" clId="{D6650E8A-E4AA-4BEE-8931-FA0985D6B0DC}" dt="2022-11-27T15:52:53.319" v="1" actId="47"/>
        <pc:sldMkLst>
          <pc:docMk/>
          <pc:sldMk cId="825968440" sldId="448"/>
        </pc:sldMkLst>
      </pc:sldChg>
      <pc:sldChg chg="del">
        <pc:chgData name="Elena Carrascosa" userId="e121cca9-c14e-4bf7-b5f8-934dafb64342" providerId="ADAL" clId="{D6650E8A-E4AA-4BEE-8931-FA0985D6B0DC}" dt="2022-11-27T15:52:53.319" v="1" actId="47"/>
        <pc:sldMkLst>
          <pc:docMk/>
          <pc:sldMk cId="850511538" sldId="449"/>
        </pc:sldMkLst>
      </pc:sldChg>
      <pc:sldChg chg="del">
        <pc:chgData name="Elena Carrascosa" userId="e121cca9-c14e-4bf7-b5f8-934dafb64342" providerId="ADAL" clId="{D6650E8A-E4AA-4BEE-8931-FA0985D6B0DC}" dt="2022-11-27T15:52:53.319" v="1" actId="47"/>
        <pc:sldMkLst>
          <pc:docMk/>
          <pc:sldMk cId="1433700382" sldId="450"/>
        </pc:sldMkLst>
      </pc:sldChg>
      <pc:sldChg chg="del">
        <pc:chgData name="Elena Carrascosa" userId="e121cca9-c14e-4bf7-b5f8-934dafb64342" providerId="ADAL" clId="{D6650E8A-E4AA-4BEE-8931-FA0985D6B0DC}" dt="2022-11-27T15:52:53.319" v="1" actId="47"/>
        <pc:sldMkLst>
          <pc:docMk/>
          <pc:sldMk cId="116481890" sldId="451"/>
        </pc:sldMkLst>
      </pc:sldChg>
      <pc:sldChg chg="del">
        <pc:chgData name="Elena Carrascosa" userId="e121cca9-c14e-4bf7-b5f8-934dafb64342" providerId="ADAL" clId="{D6650E8A-E4AA-4BEE-8931-FA0985D6B0DC}" dt="2022-11-27T15:52:53.319" v="1" actId="47"/>
        <pc:sldMkLst>
          <pc:docMk/>
          <pc:sldMk cId="2868221329" sldId="452"/>
        </pc:sldMkLst>
      </pc:sldChg>
      <pc:sldChg chg="del">
        <pc:chgData name="Elena Carrascosa" userId="e121cca9-c14e-4bf7-b5f8-934dafb64342" providerId="ADAL" clId="{D6650E8A-E4AA-4BEE-8931-FA0985D6B0DC}" dt="2022-11-27T15:52:53.319" v="1" actId="47"/>
        <pc:sldMkLst>
          <pc:docMk/>
          <pc:sldMk cId="3193601154" sldId="453"/>
        </pc:sldMkLst>
      </pc:sldChg>
      <pc:sldChg chg="del">
        <pc:chgData name="Elena Carrascosa" userId="e121cca9-c14e-4bf7-b5f8-934dafb64342" providerId="ADAL" clId="{D6650E8A-E4AA-4BEE-8931-FA0985D6B0DC}" dt="2022-11-27T15:52:53.319" v="1" actId="47"/>
        <pc:sldMkLst>
          <pc:docMk/>
          <pc:sldMk cId="2685524752" sldId="454"/>
        </pc:sldMkLst>
      </pc:sldChg>
      <pc:sldChg chg="del">
        <pc:chgData name="Elena Carrascosa" userId="e121cca9-c14e-4bf7-b5f8-934dafb64342" providerId="ADAL" clId="{D6650E8A-E4AA-4BEE-8931-FA0985D6B0DC}" dt="2022-11-27T15:52:53.319" v="1" actId="47"/>
        <pc:sldMkLst>
          <pc:docMk/>
          <pc:sldMk cId="3601811672" sldId="455"/>
        </pc:sldMkLst>
      </pc:sldChg>
      <pc:sldChg chg="del">
        <pc:chgData name="Elena Carrascosa" userId="e121cca9-c14e-4bf7-b5f8-934dafb64342" providerId="ADAL" clId="{D6650E8A-E4AA-4BEE-8931-FA0985D6B0DC}" dt="2022-11-27T15:52:53.319" v="1" actId="47"/>
        <pc:sldMkLst>
          <pc:docMk/>
          <pc:sldMk cId="2475881057" sldId="456"/>
        </pc:sldMkLst>
      </pc:sldChg>
      <pc:sldChg chg="add">
        <pc:chgData name="Elena Carrascosa" userId="e121cca9-c14e-4bf7-b5f8-934dafb64342" providerId="ADAL" clId="{D6650E8A-E4AA-4BEE-8931-FA0985D6B0DC}" dt="2022-11-27T15:52:48.073" v="0"/>
        <pc:sldMkLst>
          <pc:docMk/>
          <pc:sldMk cId="0" sldId="457"/>
        </pc:sldMkLst>
      </pc:sldChg>
      <pc:sldChg chg="add">
        <pc:chgData name="Elena Carrascosa" userId="e121cca9-c14e-4bf7-b5f8-934dafb64342" providerId="ADAL" clId="{D6650E8A-E4AA-4BEE-8931-FA0985D6B0DC}" dt="2022-11-27T15:52:48.073" v="0"/>
        <pc:sldMkLst>
          <pc:docMk/>
          <pc:sldMk cId="0" sldId="458"/>
        </pc:sldMkLst>
      </pc:sldChg>
    </pc:docChg>
  </pc:docChgLst>
  <pc:docChgLst>
    <pc:chgData name="Cristina Chollet" userId="c13912cb-a88b-430b-b1fe-b9fce31593d0" providerId="ADAL" clId="{E27850EC-2B31-4FA3-B781-7AC3DD761D10}"/>
    <pc:docChg chg="undo custSel addSld delSld modSld">
      <pc:chgData name="Cristina Chollet" userId="c13912cb-a88b-430b-b1fe-b9fce31593d0" providerId="ADAL" clId="{E27850EC-2B31-4FA3-B781-7AC3DD761D10}" dt="2022-04-21T16:35:16.550" v="2651" actId="1076"/>
      <pc:docMkLst>
        <pc:docMk/>
      </pc:docMkLst>
      <pc:sldChg chg="addSp modSp mod">
        <pc:chgData name="Cristina Chollet" userId="c13912cb-a88b-430b-b1fe-b9fce31593d0" providerId="ADAL" clId="{E27850EC-2B31-4FA3-B781-7AC3DD761D10}" dt="2022-04-21T11:54:46.639" v="1290" actId="1076"/>
        <pc:sldMkLst>
          <pc:docMk/>
          <pc:sldMk cId="0" sldId="263"/>
        </pc:sldMkLst>
        <pc:spChg chg="add mod">
          <ac:chgData name="Cristina Chollet" userId="c13912cb-a88b-430b-b1fe-b9fce31593d0" providerId="ADAL" clId="{E27850EC-2B31-4FA3-B781-7AC3DD761D10}" dt="2022-04-21T11:54:46.639" v="1290" actId="1076"/>
          <ac:spMkLst>
            <pc:docMk/>
            <pc:sldMk cId="0" sldId="263"/>
            <ac:spMk id="8" creationId="{31D975AD-2F14-4607-923D-48B46ECF429B}"/>
          </ac:spMkLst>
        </pc:spChg>
        <pc:spChg chg="add mod">
          <ac:chgData name="Cristina Chollet" userId="c13912cb-a88b-430b-b1fe-b9fce31593d0" providerId="ADAL" clId="{E27850EC-2B31-4FA3-B781-7AC3DD761D10}" dt="2022-04-21T11:35:40.952" v="1253" actId="20577"/>
          <ac:spMkLst>
            <pc:docMk/>
            <pc:sldMk cId="0" sldId="263"/>
            <ac:spMk id="9" creationId="{45F54EAF-B516-42D8-B432-3236F46DCE18}"/>
          </ac:spMkLst>
        </pc:spChg>
      </pc:sldChg>
      <pc:sldChg chg="addSp delSp modSp mod">
        <pc:chgData name="Cristina Chollet" userId="c13912cb-a88b-430b-b1fe-b9fce31593d0" providerId="ADAL" clId="{E27850EC-2B31-4FA3-B781-7AC3DD761D10}" dt="2022-04-21T14:52:11.370" v="1525" actId="20577"/>
        <pc:sldMkLst>
          <pc:docMk/>
          <pc:sldMk cId="0" sldId="270"/>
        </pc:sldMkLst>
        <pc:spChg chg="mod">
          <ac:chgData name="Cristina Chollet" userId="c13912cb-a88b-430b-b1fe-b9fce31593d0" providerId="ADAL" clId="{E27850EC-2B31-4FA3-B781-7AC3DD761D10}" dt="2022-04-20T17:01:18.426" v="58" actId="1076"/>
          <ac:spMkLst>
            <pc:docMk/>
            <pc:sldMk cId="0" sldId="270"/>
            <ac:spMk id="2" creationId="{E5047060-6FC1-418C-9F2E-9F62D6FB3DC8}"/>
          </ac:spMkLst>
        </pc:spChg>
        <pc:spChg chg="add del mod">
          <ac:chgData name="Cristina Chollet" userId="c13912cb-a88b-430b-b1fe-b9fce31593d0" providerId="ADAL" clId="{E27850EC-2B31-4FA3-B781-7AC3DD761D10}" dt="2022-04-21T07:30:43.964" v="780" actId="478"/>
          <ac:spMkLst>
            <pc:docMk/>
            <pc:sldMk cId="0" sldId="270"/>
            <ac:spMk id="13" creationId="{8CDFF66B-71F3-472B-90D8-8F6A11D3EB5C}"/>
          </ac:spMkLst>
        </pc:spChg>
        <pc:spChg chg="mod">
          <ac:chgData name="Cristina Chollet" userId="c13912cb-a88b-430b-b1fe-b9fce31593d0" providerId="ADAL" clId="{E27850EC-2B31-4FA3-B781-7AC3DD761D10}" dt="2022-04-20T17:01:24.642" v="59" actId="1076"/>
          <ac:spMkLst>
            <pc:docMk/>
            <pc:sldMk cId="0" sldId="270"/>
            <ac:spMk id="28" creationId="{AB230C44-2965-4A42-AF45-16DDD2777E49}"/>
          </ac:spMkLst>
        </pc:spChg>
        <pc:spChg chg="add mod">
          <ac:chgData name="Cristina Chollet" userId="c13912cb-a88b-430b-b1fe-b9fce31593d0" providerId="ADAL" clId="{E27850EC-2B31-4FA3-B781-7AC3DD761D10}" dt="2022-04-20T17:01:31.242" v="60" actId="1076"/>
          <ac:spMkLst>
            <pc:docMk/>
            <pc:sldMk cId="0" sldId="270"/>
            <ac:spMk id="29" creationId="{65B946C3-17F7-41EC-8CD4-D6331B5DBFF1}"/>
          </ac:spMkLst>
        </pc:spChg>
        <pc:spChg chg="add mod">
          <ac:chgData name="Cristina Chollet" userId="c13912cb-a88b-430b-b1fe-b9fce31593d0" providerId="ADAL" clId="{E27850EC-2B31-4FA3-B781-7AC3DD761D10}" dt="2022-04-20T17:11:01.251" v="173" actId="14100"/>
          <ac:spMkLst>
            <pc:docMk/>
            <pc:sldMk cId="0" sldId="270"/>
            <ac:spMk id="31" creationId="{E2DFC999-2463-4444-A301-09AF349B369F}"/>
          </ac:spMkLst>
        </pc:spChg>
        <pc:spChg chg="add mod">
          <ac:chgData name="Cristina Chollet" userId="c13912cb-a88b-430b-b1fe-b9fce31593d0" providerId="ADAL" clId="{E27850EC-2B31-4FA3-B781-7AC3DD761D10}" dt="2022-04-20T17:17:33.314" v="242" actId="20577"/>
          <ac:spMkLst>
            <pc:docMk/>
            <pc:sldMk cId="0" sldId="270"/>
            <ac:spMk id="33" creationId="{3405BCB3-7F30-42A8-880B-1D877E976372}"/>
          </ac:spMkLst>
        </pc:spChg>
        <pc:spChg chg="add mod">
          <ac:chgData name="Cristina Chollet" userId="c13912cb-a88b-430b-b1fe-b9fce31593d0" providerId="ADAL" clId="{E27850EC-2B31-4FA3-B781-7AC3DD761D10}" dt="2022-04-21T14:52:11.370" v="1525" actId="20577"/>
          <ac:spMkLst>
            <pc:docMk/>
            <pc:sldMk cId="0" sldId="270"/>
            <ac:spMk id="35" creationId="{9947C8DB-6AD1-403A-A30A-C8374586E35A}"/>
          </ac:spMkLst>
        </pc:spChg>
        <pc:spChg chg="add mod">
          <ac:chgData name="Cristina Chollet" userId="c13912cb-a88b-430b-b1fe-b9fce31593d0" providerId="ADAL" clId="{E27850EC-2B31-4FA3-B781-7AC3DD761D10}" dt="2022-04-20T17:29:06.665" v="448" actId="20577"/>
          <ac:spMkLst>
            <pc:docMk/>
            <pc:sldMk cId="0" sldId="270"/>
            <ac:spMk id="38" creationId="{C9BB212C-9169-41AC-924E-EC111FD5729C}"/>
          </ac:spMkLst>
        </pc:spChg>
        <pc:spChg chg="add mod">
          <ac:chgData name="Cristina Chollet" userId="c13912cb-a88b-430b-b1fe-b9fce31593d0" providerId="ADAL" clId="{E27850EC-2B31-4FA3-B781-7AC3DD761D10}" dt="2022-04-20T17:29:24.713" v="478" actId="20577"/>
          <ac:spMkLst>
            <pc:docMk/>
            <pc:sldMk cId="0" sldId="270"/>
            <ac:spMk id="40" creationId="{148C2D18-E5E0-4CC8-8339-7B6F305893E1}"/>
          </ac:spMkLst>
        </pc:spChg>
        <pc:spChg chg="add mod">
          <ac:chgData name="Cristina Chollet" userId="c13912cb-a88b-430b-b1fe-b9fce31593d0" providerId="ADAL" clId="{E27850EC-2B31-4FA3-B781-7AC3DD761D10}" dt="2022-04-20T17:39:39.883" v="524" actId="14100"/>
          <ac:spMkLst>
            <pc:docMk/>
            <pc:sldMk cId="0" sldId="270"/>
            <ac:spMk id="44" creationId="{9714DADA-4A88-44C3-9560-153CAD724568}"/>
          </ac:spMkLst>
        </pc:spChg>
        <pc:spChg chg="add mod">
          <ac:chgData name="Cristina Chollet" userId="c13912cb-a88b-430b-b1fe-b9fce31593d0" providerId="ADAL" clId="{E27850EC-2B31-4FA3-B781-7AC3DD761D10}" dt="2022-04-20T17:44:01.382" v="670" actId="14100"/>
          <ac:spMkLst>
            <pc:docMk/>
            <pc:sldMk cId="0" sldId="270"/>
            <ac:spMk id="46" creationId="{6E1EF269-4192-4ECA-87E7-82A7451169D1}"/>
          </ac:spMkLst>
        </pc:spChg>
        <pc:spChg chg="mod">
          <ac:chgData name="Cristina Chollet" userId="c13912cb-a88b-430b-b1fe-b9fce31593d0" providerId="ADAL" clId="{E27850EC-2B31-4FA3-B781-7AC3DD761D10}" dt="2022-04-20T16:58:54.906" v="22" actId="20577"/>
          <ac:spMkLst>
            <pc:docMk/>
            <pc:sldMk cId="0" sldId="270"/>
            <ac:spMk id="174" creationId="{00000000-0000-0000-0000-000000000000}"/>
          </ac:spMkLst>
        </pc:spChg>
        <pc:picChg chg="add mod ord modCrop">
          <ac:chgData name="Cristina Chollet" userId="c13912cb-a88b-430b-b1fe-b9fce31593d0" providerId="ADAL" clId="{E27850EC-2B31-4FA3-B781-7AC3DD761D10}" dt="2022-04-21T07:30:56.246" v="784" actId="1076"/>
          <ac:picMkLst>
            <pc:docMk/>
            <pc:sldMk cId="0" sldId="270"/>
            <ac:picMk id="4" creationId="{EB722A5D-4A59-4EE6-8299-532DD52523D2}"/>
          </ac:picMkLst>
        </pc:picChg>
        <pc:picChg chg="mod">
          <ac:chgData name="Cristina Chollet" userId="c13912cb-a88b-430b-b1fe-b9fce31593d0" providerId="ADAL" clId="{E27850EC-2B31-4FA3-B781-7AC3DD761D10}" dt="2022-04-20T17:01:24.642" v="59" actId="1076"/>
          <ac:picMkLst>
            <pc:docMk/>
            <pc:sldMk cId="0" sldId="270"/>
            <ac:picMk id="6" creationId="{5D7D82DD-1E7B-4C10-8B33-DF58E055957E}"/>
          </ac:picMkLst>
        </pc:picChg>
        <pc:picChg chg="add mod modCrop">
          <ac:chgData name="Cristina Chollet" userId="c13912cb-a88b-430b-b1fe-b9fce31593d0" providerId="ADAL" clId="{E27850EC-2B31-4FA3-B781-7AC3DD761D10}" dt="2022-04-20T17:24:49.385" v="389" actId="1076"/>
          <ac:picMkLst>
            <pc:docMk/>
            <pc:sldMk cId="0" sldId="270"/>
            <ac:picMk id="8" creationId="{9C80E223-6CF9-4310-8652-306737E84677}"/>
          </ac:picMkLst>
        </pc:picChg>
        <pc:picChg chg="add del">
          <ac:chgData name="Cristina Chollet" userId="c13912cb-a88b-430b-b1fe-b9fce31593d0" providerId="ADAL" clId="{E27850EC-2B31-4FA3-B781-7AC3DD761D10}" dt="2022-04-20T17:36:52.825" v="490" actId="478"/>
          <ac:picMkLst>
            <pc:docMk/>
            <pc:sldMk cId="0" sldId="270"/>
            <ac:picMk id="11" creationId="{DD6855A2-20B9-4B55-AEC6-748D416C8D5A}"/>
          </ac:picMkLst>
        </pc:picChg>
        <pc:picChg chg="add mod">
          <ac:chgData name="Cristina Chollet" userId="c13912cb-a88b-430b-b1fe-b9fce31593d0" providerId="ADAL" clId="{E27850EC-2B31-4FA3-B781-7AC3DD761D10}" dt="2022-04-20T17:29:28.257" v="479" actId="1076"/>
          <ac:picMkLst>
            <pc:docMk/>
            <pc:sldMk cId="0" sldId="270"/>
            <ac:picMk id="39" creationId="{5571F122-6392-457F-9921-1771A7CFAA6D}"/>
          </ac:picMkLst>
        </pc:picChg>
        <pc:picChg chg="add mod">
          <ac:chgData name="Cristina Chollet" userId="c13912cb-a88b-430b-b1fe-b9fce31593d0" providerId="ADAL" clId="{E27850EC-2B31-4FA3-B781-7AC3DD761D10}" dt="2022-04-20T17:01:31.242" v="60" actId="1076"/>
          <ac:picMkLst>
            <pc:docMk/>
            <pc:sldMk cId="0" sldId="270"/>
            <ac:picMk id="1028" creationId="{0D4B0E46-B9AB-468E-9A9A-5A6378506618}"/>
          </ac:picMkLst>
        </pc:picChg>
        <pc:picChg chg="add mod">
          <ac:chgData name="Cristina Chollet" userId="c13912cb-a88b-430b-b1fe-b9fce31593d0" providerId="ADAL" clId="{E27850EC-2B31-4FA3-B781-7AC3DD761D10}" dt="2022-04-20T17:11:03.569" v="174" actId="1076"/>
          <ac:picMkLst>
            <pc:docMk/>
            <pc:sldMk cId="0" sldId="270"/>
            <ac:picMk id="1030" creationId="{5E62B5F8-5FA2-42CA-84E7-B8F82DB96B90}"/>
          </ac:picMkLst>
        </pc:picChg>
        <pc:picChg chg="add mod">
          <ac:chgData name="Cristina Chollet" userId="c13912cb-a88b-430b-b1fe-b9fce31593d0" providerId="ADAL" clId="{E27850EC-2B31-4FA3-B781-7AC3DD761D10}" dt="2022-04-20T17:17:08.662" v="206"/>
          <ac:picMkLst>
            <pc:docMk/>
            <pc:sldMk cId="0" sldId="270"/>
            <ac:picMk id="1032" creationId="{99DE85B5-8688-4F5A-A17B-952BC665E428}"/>
          </ac:picMkLst>
        </pc:picChg>
        <pc:picChg chg="add mod">
          <ac:chgData name="Cristina Chollet" userId="c13912cb-a88b-430b-b1fe-b9fce31593d0" providerId="ADAL" clId="{E27850EC-2B31-4FA3-B781-7AC3DD761D10}" dt="2022-04-20T17:19:58.856" v="264"/>
          <ac:picMkLst>
            <pc:docMk/>
            <pc:sldMk cId="0" sldId="270"/>
            <ac:picMk id="1034" creationId="{A1B24FDF-0AC8-4C08-BEEC-DEF7C7C65317}"/>
          </ac:picMkLst>
        </pc:picChg>
        <pc:picChg chg="add mod">
          <ac:chgData name="Cristina Chollet" userId="c13912cb-a88b-430b-b1fe-b9fce31593d0" providerId="ADAL" clId="{E27850EC-2B31-4FA3-B781-7AC3DD761D10}" dt="2022-04-20T17:39:06.610" v="501"/>
          <ac:picMkLst>
            <pc:docMk/>
            <pc:sldMk cId="0" sldId="270"/>
            <ac:picMk id="1036" creationId="{C6E884B2-24FD-46AE-B9ED-560CA965B354}"/>
          </ac:picMkLst>
        </pc:picChg>
      </pc:sldChg>
      <pc:sldChg chg="addSp modSp mod">
        <pc:chgData name="Cristina Chollet" userId="c13912cb-a88b-430b-b1fe-b9fce31593d0" providerId="ADAL" clId="{E27850EC-2B31-4FA3-B781-7AC3DD761D10}" dt="2022-04-21T11:51:33.086" v="1273"/>
        <pc:sldMkLst>
          <pc:docMk/>
          <pc:sldMk cId="1363648514" sldId="296"/>
        </pc:sldMkLst>
        <pc:spChg chg="add mod">
          <ac:chgData name="Cristina Chollet" userId="c13912cb-a88b-430b-b1fe-b9fce31593d0" providerId="ADAL" clId="{E27850EC-2B31-4FA3-B781-7AC3DD761D10}" dt="2022-04-21T11:51:31.563" v="1272" actId="20577"/>
          <ac:spMkLst>
            <pc:docMk/>
            <pc:sldMk cId="1363648514" sldId="296"/>
            <ac:spMk id="6" creationId="{1C7A9E32-7FAB-4D45-BDA7-DCFF846EC760}"/>
          </ac:spMkLst>
        </pc:spChg>
        <pc:spChg chg="add mod">
          <ac:chgData name="Cristina Chollet" userId="c13912cb-a88b-430b-b1fe-b9fce31593d0" providerId="ADAL" clId="{E27850EC-2B31-4FA3-B781-7AC3DD761D10}" dt="2022-04-21T11:51:33.086" v="1273"/>
          <ac:spMkLst>
            <pc:docMk/>
            <pc:sldMk cId="1363648514" sldId="296"/>
            <ac:spMk id="8" creationId="{311532E5-36A5-498F-8F03-30E47190FDC6}"/>
          </ac:spMkLst>
        </pc:spChg>
      </pc:sldChg>
      <pc:sldChg chg="addSp delSp modSp mod">
        <pc:chgData name="Cristina Chollet" userId="c13912cb-a88b-430b-b1fe-b9fce31593d0" providerId="ADAL" clId="{E27850EC-2B31-4FA3-B781-7AC3DD761D10}" dt="2022-04-21T11:54:31.422" v="1288" actId="1076"/>
        <pc:sldMkLst>
          <pc:docMk/>
          <pc:sldMk cId="2278991975" sldId="297"/>
        </pc:sldMkLst>
        <pc:spChg chg="add del mod">
          <ac:chgData name="Cristina Chollet" userId="c13912cb-a88b-430b-b1fe-b9fce31593d0" providerId="ADAL" clId="{E27850EC-2B31-4FA3-B781-7AC3DD761D10}" dt="2022-04-21T11:49:41.379" v="1261" actId="21"/>
          <ac:spMkLst>
            <pc:docMk/>
            <pc:sldMk cId="2278991975" sldId="297"/>
            <ac:spMk id="8" creationId="{A724D4BE-FC53-4D52-99E3-5CD4C0002A33}"/>
          </ac:spMkLst>
        </pc:spChg>
        <pc:spChg chg="add del mod">
          <ac:chgData name="Cristina Chollet" userId="c13912cb-a88b-430b-b1fe-b9fce31593d0" providerId="ADAL" clId="{E27850EC-2B31-4FA3-B781-7AC3DD761D10}" dt="2022-04-21T11:53:20.903" v="1281" actId="478"/>
          <ac:spMkLst>
            <pc:docMk/>
            <pc:sldMk cId="2278991975" sldId="297"/>
            <ac:spMk id="10" creationId="{3A78C224-E4DD-4A6E-8009-8B40C841FB7F}"/>
          </ac:spMkLst>
        </pc:spChg>
        <pc:spChg chg="add mod">
          <ac:chgData name="Cristina Chollet" userId="c13912cb-a88b-430b-b1fe-b9fce31593d0" providerId="ADAL" clId="{E27850EC-2B31-4FA3-B781-7AC3DD761D10}" dt="2022-04-21T11:54:31.422" v="1288" actId="1076"/>
          <ac:spMkLst>
            <pc:docMk/>
            <pc:sldMk cId="2278991975" sldId="297"/>
            <ac:spMk id="12" creationId="{3DAB843B-E766-4304-A9D2-06A605465E6A}"/>
          </ac:spMkLst>
        </pc:spChg>
        <pc:spChg chg="del">
          <ac:chgData name="Cristina Chollet" userId="c13912cb-a88b-430b-b1fe-b9fce31593d0" providerId="ADAL" clId="{E27850EC-2B31-4FA3-B781-7AC3DD761D10}" dt="2022-04-21T11:34:57.803" v="1247" actId="478"/>
          <ac:spMkLst>
            <pc:docMk/>
            <pc:sldMk cId="2278991975" sldId="297"/>
            <ac:spMk id="19" creationId="{CF67F106-95CD-4940-89A8-2FC8C5EB20B7}"/>
          </ac:spMkLst>
        </pc:spChg>
      </pc:sldChg>
      <pc:sldChg chg="addSp delSp modSp mod">
        <pc:chgData name="Cristina Chollet" userId="c13912cb-a88b-430b-b1fe-b9fce31593d0" providerId="ADAL" clId="{E27850EC-2B31-4FA3-B781-7AC3DD761D10}" dt="2022-04-21T11:52:15.879" v="1275" actId="1076"/>
        <pc:sldMkLst>
          <pc:docMk/>
          <pc:sldMk cId="612292383" sldId="298"/>
        </pc:sldMkLst>
        <pc:spChg chg="add del mod">
          <ac:chgData name="Cristina Chollet" userId="c13912cb-a88b-430b-b1fe-b9fce31593d0" providerId="ADAL" clId="{E27850EC-2B31-4FA3-B781-7AC3DD761D10}" dt="2022-04-21T11:51:28.072" v="1271" actId="21"/>
          <ac:spMkLst>
            <pc:docMk/>
            <pc:sldMk cId="612292383" sldId="298"/>
            <ac:spMk id="8" creationId="{8CE66B51-3BC1-4C5E-AEF2-2A9F52A6E80B}"/>
          </ac:spMkLst>
        </pc:spChg>
        <pc:spChg chg="add mod">
          <ac:chgData name="Cristina Chollet" userId="c13912cb-a88b-430b-b1fe-b9fce31593d0" providerId="ADAL" clId="{E27850EC-2B31-4FA3-B781-7AC3DD761D10}" dt="2022-04-21T11:51:23.630" v="1270" actId="1076"/>
          <ac:spMkLst>
            <pc:docMk/>
            <pc:sldMk cId="612292383" sldId="298"/>
            <ac:spMk id="9" creationId="{B74884A1-1339-4E56-A617-BF77DF51EB7D}"/>
          </ac:spMkLst>
        </pc:spChg>
        <pc:spChg chg="add mod">
          <ac:chgData name="Cristina Chollet" userId="c13912cb-a88b-430b-b1fe-b9fce31593d0" providerId="ADAL" clId="{E27850EC-2B31-4FA3-B781-7AC3DD761D10}" dt="2022-04-21T11:52:15.879" v="1275" actId="1076"/>
          <ac:spMkLst>
            <pc:docMk/>
            <pc:sldMk cId="612292383" sldId="298"/>
            <ac:spMk id="11" creationId="{B363CD76-BC8C-4839-A403-D57C53520296}"/>
          </ac:spMkLst>
        </pc:spChg>
      </pc:sldChg>
      <pc:sldChg chg="addSp modSp mod">
        <pc:chgData name="Cristina Chollet" userId="c13912cb-a88b-430b-b1fe-b9fce31593d0" providerId="ADAL" clId="{E27850EC-2B31-4FA3-B781-7AC3DD761D10}" dt="2022-04-21T12:02:43.425" v="1294" actId="20577"/>
        <pc:sldMkLst>
          <pc:docMk/>
          <pc:sldMk cId="3431664342" sldId="305"/>
        </pc:sldMkLst>
        <pc:spChg chg="add mod">
          <ac:chgData name="Cristina Chollet" userId="c13912cb-a88b-430b-b1fe-b9fce31593d0" providerId="ADAL" clId="{E27850EC-2B31-4FA3-B781-7AC3DD761D10}" dt="2022-04-21T12:02:43.425" v="1294" actId="20577"/>
          <ac:spMkLst>
            <pc:docMk/>
            <pc:sldMk cId="3431664342" sldId="305"/>
            <ac:spMk id="7" creationId="{9194C805-5ED0-4A79-BF72-D5832005E160}"/>
          </ac:spMkLst>
        </pc:spChg>
      </pc:sldChg>
      <pc:sldChg chg="addSp delSp modSp mod">
        <pc:chgData name="Cristina Chollet" userId="c13912cb-a88b-430b-b1fe-b9fce31593d0" providerId="ADAL" clId="{E27850EC-2B31-4FA3-B781-7AC3DD761D10}" dt="2022-04-21T12:12:32.709" v="1340" actId="1076"/>
        <pc:sldMkLst>
          <pc:docMk/>
          <pc:sldMk cId="1952892395" sldId="306"/>
        </pc:sldMkLst>
        <pc:spChg chg="add mod">
          <ac:chgData name="Cristina Chollet" userId="c13912cb-a88b-430b-b1fe-b9fce31593d0" providerId="ADAL" clId="{E27850EC-2B31-4FA3-B781-7AC3DD761D10}" dt="2022-04-21T12:07:26.590" v="1336" actId="1076"/>
          <ac:spMkLst>
            <pc:docMk/>
            <pc:sldMk cId="1952892395" sldId="306"/>
            <ac:spMk id="18" creationId="{FFCDBDB0-1ABC-48A8-922C-3458E6398714}"/>
          </ac:spMkLst>
        </pc:spChg>
        <pc:spChg chg="del">
          <ac:chgData name="Cristina Chollet" userId="c13912cb-a88b-430b-b1fe-b9fce31593d0" providerId="ADAL" clId="{E27850EC-2B31-4FA3-B781-7AC3DD761D10}" dt="2022-04-21T12:05:40.071" v="1307" actId="478"/>
          <ac:spMkLst>
            <pc:docMk/>
            <pc:sldMk cId="1952892395" sldId="306"/>
            <ac:spMk id="19" creationId="{CF67F106-95CD-4940-89A8-2FC8C5EB20B7}"/>
          </ac:spMkLst>
        </pc:spChg>
        <pc:spChg chg="add mod">
          <ac:chgData name="Cristina Chollet" userId="c13912cb-a88b-430b-b1fe-b9fce31593d0" providerId="ADAL" clId="{E27850EC-2B31-4FA3-B781-7AC3DD761D10}" dt="2022-04-21T12:12:30.791" v="1339" actId="1076"/>
          <ac:spMkLst>
            <pc:docMk/>
            <pc:sldMk cId="1952892395" sldId="306"/>
            <ac:spMk id="20" creationId="{9F76CE7C-0765-482D-B67C-CCF0472AFCA7}"/>
          </ac:spMkLst>
        </pc:spChg>
        <pc:picChg chg="add del">
          <ac:chgData name="Cristina Chollet" userId="c13912cb-a88b-430b-b1fe-b9fce31593d0" providerId="ADAL" clId="{E27850EC-2B31-4FA3-B781-7AC3DD761D10}" dt="2022-04-21T12:04:33.134" v="1296" actId="478"/>
          <ac:picMkLst>
            <pc:docMk/>
            <pc:sldMk cId="1952892395" sldId="306"/>
            <ac:picMk id="3" creationId="{9787D933-00F4-4E63-BD29-385068256996}"/>
          </ac:picMkLst>
        </pc:picChg>
        <pc:picChg chg="add del">
          <ac:chgData name="Cristina Chollet" userId="c13912cb-a88b-430b-b1fe-b9fce31593d0" providerId="ADAL" clId="{E27850EC-2B31-4FA3-B781-7AC3DD761D10}" dt="2022-04-21T12:04:37.640" v="1298" actId="478"/>
          <ac:picMkLst>
            <pc:docMk/>
            <pc:sldMk cId="1952892395" sldId="306"/>
            <ac:picMk id="5" creationId="{E0D7464D-BA35-448D-A89D-22F870C95495}"/>
          </ac:picMkLst>
        </pc:picChg>
        <pc:picChg chg="add mod modCrop">
          <ac:chgData name="Cristina Chollet" userId="c13912cb-a88b-430b-b1fe-b9fce31593d0" providerId="ADAL" clId="{E27850EC-2B31-4FA3-B781-7AC3DD761D10}" dt="2022-04-21T12:06:23.838" v="1323" actId="1076"/>
          <ac:picMkLst>
            <pc:docMk/>
            <pc:sldMk cId="1952892395" sldId="306"/>
            <ac:picMk id="7" creationId="{C77B60F3-9AEB-417B-9B04-67DCBE3D7980}"/>
          </ac:picMkLst>
        </pc:picChg>
        <pc:picChg chg="add mod modCrop">
          <ac:chgData name="Cristina Chollet" userId="c13912cb-a88b-430b-b1fe-b9fce31593d0" providerId="ADAL" clId="{E27850EC-2B31-4FA3-B781-7AC3DD761D10}" dt="2022-04-21T12:06:22.782" v="1322" actId="1076"/>
          <ac:picMkLst>
            <pc:docMk/>
            <pc:sldMk cId="1952892395" sldId="306"/>
            <ac:picMk id="11" creationId="{DC0C103F-F6D7-4C0F-862D-630E822E7519}"/>
          </ac:picMkLst>
        </pc:picChg>
        <pc:picChg chg="add mod modCrop">
          <ac:chgData name="Cristina Chollet" userId="c13912cb-a88b-430b-b1fe-b9fce31593d0" providerId="ADAL" clId="{E27850EC-2B31-4FA3-B781-7AC3DD761D10}" dt="2022-04-21T12:12:32.709" v="1340" actId="1076"/>
          <ac:picMkLst>
            <pc:docMk/>
            <pc:sldMk cId="1952892395" sldId="306"/>
            <ac:picMk id="13" creationId="{450B24D9-EB77-46C8-B20A-8CA68B116CE3}"/>
          </ac:picMkLst>
        </pc:picChg>
      </pc:sldChg>
      <pc:sldChg chg="addSp modSp mod">
        <pc:chgData name="Cristina Chollet" userId="c13912cb-a88b-430b-b1fe-b9fce31593d0" providerId="ADAL" clId="{E27850EC-2B31-4FA3-B781-7AC3DD761D10}" dt="2022-04-21T12:05:15.310" v="1306" actId="1076"/>
        <pc:sldMkLst>
          <pc:docMk/>
          <pc:sldMk cId="2660660564" sldId="307"/>
        </pc:sldMkLst>
        <pc:picChg chg="add mod modCrop">
          <ac:chgData name="Cristina Chollet" userId="c13912cb-a88b-430b-b1fe-b9fce31593d0" providerId="ADAL" clId="{E27850EC-2B31-4FA3-B781-7AC3DD761D10}" dt="2022-04-21T12:05:15.310" v="1306" actId="1076"/>
          <ac:picMkLst>
            <pc:docMk/>
            <pc:sldMk cId="2660660564" sldId="307"/>
            <ac:picMk id="3" creationId="{0927544C-438E-4B8E-8B19-8035ECE31878}"/>
          </ac:picMkLst>
        </pc:picChg>
      </pc:sldChg>
      <pc:sldChg chg="addSp delSp modSp add mod">
        <pc:chgData name="Cristina Chollet" userId="c13912cb-a88b-430b-b1fe-b9fce31593d0" providerId="ADAL" clId="{E27850EC-2B31-4FA3-B781-7AC3DD761D10}" dt="2022-04-20T17:09:04.563" v="77" actId="1076"/>
        <pc:sldMkLst>
          <pc:docMk/>
          <pc:sldMk cId="2925413279" sldId="310"/>
        </pc:sldMkLst>
        <pc:spChg chg="del">
          <ac:chgData name="Cristina Chollet" userId="c13912cb-a88b-430b-b1fe-b9fce31593d0" providerId="ADAL" clId="{E27850EC-2B31-4FA3-B781-7AC3DD761D10}" dt="2022-04-20T17:06:24.548" v="64" actId="478"/>
          <ac:spMkLst>
            <pc:docMk/>
            <pc:sldMk cId="2925413279" sldId="310"/>
            <ac:spMk id="8" creationId="{C3B19752-AD22-49AB-BA9E-0C3698670DB5}"/>
          </ac:spMkLst>
        </pc:spChg>
        <pc:spChg chg="add mod">
          <ac:chgData name="Cristina Chollet" userId="c13912cb-a88b-430b-b1fe-b9fce31593d0" providerId="ADAL" clId="{E27850EC-2B31-4FA3-B781-7AC3DD761D10}" dt="2022-04-20T17:06:40.305" v="66" actId="1076"/>
          <ac:spMkLst>
            <pc:docMk/>
            <pc:sldMk cId="2925413279" sldId="310"/>
            <ac:spMk id="9" creationId="{AF4D5FDB-5622-4998-834F-1CC1B30607C4}"/>
          </ac:spMkLst>
        </pc:spChg>
        <pc:spChg chg="add mod">
          <ac:chgData name="Cristina Chollet" userId="c13912cb-a88b-430b-b1fe-b9fce31593d0" providerId="ADAL" clId="{E27850EC-2B31-4FA3-B781-7AC3DD761D10}" dt="2022-04-20T17:09:04.563" v="77" actId="1076"/>
          <ac:spMkLst>
            <pc:docMk/>
            <pc:sldMk cId="2925413279" sldId="310"/>
            <ac:spMk id="10" creationId="{4412821D-1DE1-43F7-BA97-C3B3E8D8DF14}"/>
          </ac:spMkLst>
        </pc:spChg>
        <pc:spChg chg="del">
          <ac:chgData name="Cristina Chollet" userId="c13912cb-a88b-430b-b1fe-b9fce31593d0" providerId="ADAL" clId="{E27850EC-2B31-4FA3-B781-7AC3DD761D10}" dt="2022-04-20T17:06:21.744" v="63" actId="478"/>
          <ac:spMkLst>
            <pc:docMk/>
            <pc:sldMk cId="2925413279" sldId="310"/>
            <ac:spMk id="14" creationId="{EBAFE376-5D6F-4E39-8305-C957BF68E58F}"/>
          </ac:spMkLst>
        </pc:spChg>
        <pc:picChg chg="del">
          <ac:chgData name="Cristina Chollet" userId="c13912cb-a88b-430b-b1fe-b9fce31593d0" providerId="ADAL" clId="{E27850EC-2B31-4FA3-B781-7AC3DD761D10}" dt="2022-04-20T17:06:19.194" v="62" actId="478"/>
          <ac:picMkLst>
            <pc:docMk/>
            <pc:sldMk cId="2925413279" sldId="310"/>
            <ac:picMk id="6" creationId="{B8EE35E0-B833-4A40-9BEF-A8C67FE92445}"/>
          </ac:picMkLst>
        </pc:picChg>
        <pc:picChg chg="add mod">
          <ac:chgData name="Cristina Chollet" userId="c13912cb-a88b-430b-b1fe-b9fce31593d0" providerId="ADAL" clId="{E27850EC-2B31-4FA3-B781-7AC3DD761D10}" dt="2022-04-20T17:06:40.305" v="66" actId="1076"/>
          <ac:picMkLst>
            <pc:docMk/>
            <pc:sldMk cId="2925413279" sldId="310"/>
            <ac:picMk id="7" creationId="{89151C51-C2D0-4771-B7BB-79488CE79C3C}"/>
          </ac:picMkLst>
        </pc:picChg>
      </pc:sldChg>
      <pc:sldChg chg="addSp delSp modSp add">
        <pc:chgData name="Cristina Chollet" userId="c13912cb-a88b-430b-b1fe-b9fce31593d0" providerId="ADAL" clId="{E27850EC-2B31-4FA3-B781-7AC3DD761D10}" dt="2022-04-20T17:06:46.299" v="68"/>
        <pc:sldMkLst>
          <pc:docMk/>
          <pc:sldMk cId="783630834" sldId="311"/>
        </pc:sldMkLst>
        <pc:spChg chg="del">
          <ac:chgData name="Cristina Chollet" userId="c13912cb-a88b-430b-b1fe-b9fce31593d0" providerId="ADAL" clId="{E27850EC-2B31-4FA3-B781-7AC3DD761D10}" dt="2022-04-20T17:06:44.795" v="67" actId="478"/>
          <ac:spMkLst>
            <pc:docMk/>
            <pc:sldMk cId="783630834" sldId="311"/>
            <ac:spMk id="6" creationId="{159D65D2-6965-4C5A-87CC-9C8CEB560036}"/>
          </ac:spMkLst>
        </pc:spChg>
        <pc:spChg chg="add mod">
          <ac:chgData name="Cristina Chollet" userId="c13912cb-a88b-430b-b1fe-b9fce31593d0" providerId="ADAL" clId="{E27850EC-2B31-4FA3-B781-7AC3DD761D10}" dt="2022-04-20T17:06:46.299" v="68"/>
          <ac:spMkLst>
            <pc:docMk/>
            <pc:sldMk cId="783630834" sldId="311"/>
            <ac:spMk id="9" creationId="{15FE4F63-B0AD-4CEB-911F-DA0E71CDC464}"/>
          </ac:spMkLst>
        </pc:spChg>
        <pc:picChg chg="add mod">
          <ac:chgData name="Cristina Chollet" userId="c13912cb-a88b-430b-b1fe-b9fce31593d0" providerId="ADAL" clId="{E27850EC-2B31-4FA3-B781-7AC3DD761D10}" dt="2022-04-20T17:06:46.299" v="68"/>
          <ac:picMkLst>
            <pc:docMk/>
            <pc:sldMk cId="783630834" sldId="311"/>
            <ac:picMk id="7" creationId="{1EF8F4FB-FEE1-4F0D-82B5-376DF6507C25}"/>
          </ac:picMkLst>
        </pc:picChg>
        <pc:picChg chg="del">
          <ac:chgData name="Cristina Chollet" userId="c13912cb-a88b-430b-b1fe-b9fce31593d0" providerId="ADAL" clId="{E27850EC-2B31-4FA3-B781-7AC3DD761D10}" dt="2022-04-20T17:06:44.795" v="67" actId="478"/>
          <ac:picMkLst>
            <pc:docMk/>
            <pc:sldMk cId="783630834" sldId="311"/>
            <ac:picMk id="8" creationId="{9C8051AE-A181-42C2-8909-E69770F41404}"/>
          </ac:picMkLst>
        </pc:picChg>
      </pc:sldChg>
      <pc:sldChg chg="addSp delSp modSp add">
        <pc:chgData name="Cristina Chollet" userId="c13912cb-a88b-430b-b1fe-b9fce31593d0" providerId="ADAL" clId="{E27850EC-2B31-4FA3-B781-7AC3DD761D10}" dt="2022-04-20T17:06:51.642" v="70"/>
        <pc:sldMkLst>
          <pc:docMk/>
          <pc:sldMk cId="1737932698" sldId="312"/>
        </pc:sldMkLst>
        <pc:spChg chg="del">
          <ac:chgData name="Cristina Chollet" userId="c13912cb-a88b-430b-b1fe-b9fce31593d0" providerId="ADAL" clId="{E27850EC-2B31-4FA3-B781-7AC3DD761D10}" dt="2022-04-20T17:06:50.105" v="69" actId="478"/>
          <ac:spMkLst>
            <pc:docMk/>
            <pc:sldMk cId="1737932698" sldId="312"/>
            <ac:spMk id="8" creationId="{F248EAB7-4D93-49BA-91F2-74EBA2365A69}"/>
          </ac:spMkLst>
        </pc:spChg>
        <pc:spChg chg="add mod">
          <ac:chgData name="Cristina Chollet" userId="c13912cb-a88b-430b-b1fe-b9fce31593d0" providerId="ADAL" clId="{E27850EC-2B31-4FA3-B781-7AC3DD761D10}" dt="2022-04-20T17:06:51.642" v="70"/>
          <ac:spMkLst>
            <pc:docMk/>
            <pc:sldMk cId="1737932698" sldId="312"/>
            <ac:spMk id="10" creationId="{560A5318-E0A3-4F8C-89FB-1D828450AF01}"/>
          </ac:spMkLst>
        </pc:spChg>
        <pc:picChg chg="add mod">
          <ac:chgData name="Cristina Chollet" userId="c13912cb-a88b-430b-b1fe-b9fce31593d0" providerId="ADAL" clId="{E27850EC-2B31-4FA3-B781-7AC3DD761D10}" dt="2022-04-20T17:06:51.642" v="70"/>
          <ac:picMkLst>
            <pc:docMk/>
            <pc:sldMk cId="1737932698" sldId="312"/>
            <ac:picMk id="7" creationId="{3ADB1C0F-8B32-40C5-B46E-3134B6594163}"/>
          </ac:picMkLst>
        </pc:picChg>
        <pc:picChg chg="del">
          <ac:chgData name="Cristina Chollet" userId="c13912cb-a88b-430b-b1fe-b9fce31593d0" providerId="ADAL" clId="{E27850EC-2B31-4FA3-B781-7AC3DD761D10}" dt="2022-04-20T17:06:50.105" v="69" actId="478"/>
          <ac:picMkLst>
            <pc:docMk/>
            <pc:sldMk cId="1737932698" sldId="312"/>
            <ac:picMk id="9" creationId="{3F1217E5-1C38-4F22-AC5E-EAD4B7FE0348}"/>
          </ac:picMkLst>
        </pc:picChg>
      </pc:sldChg>
      <pc:sldChg chg="addSp delSp modSp add">
        <pc:chgData name="Cristina Chollet" userId="c13912cb-a88b-430b-b1fe-b9fce31593d0" providerId="ADAL" clId="{E27850EC-2B31-4FA3-B781-7AC3DD761D10}" dt="2022-04-20T17:06:57.018" v="72"/>
        <pc:sldMkLst>
          <pc:docMk/>
          <pc:sldMk cId="3167614852" sldId="313"/>
        </pc:sldMkLst>
        <pc:spChg chg="del">
          <ac:chgData name="Cristina Chollet" userId="c13912cb-a88b-430b-b1fe-b9fce31593d0" providerId="ADAL" clId="{E27850EC-2B31-4FA3-B781-7AC3DD761D10}" dt="2022-04-20T17:06:55.618" v="71" actId="478"/>
          <ac:spMkLst>
            <pc:docMk/>
            <pc:sldMk cId="3167614852" sldId="313"/>
            <ac:spMk id="6" creationId="{5E41FAC0-3F75-4D64-98F8-830EEA8512E9}"/>
          </ac:spMkLst>
        </pc:spChg>
        <pc:spChg chg="add mod">
          <ac:chgData name="Cristina Chollet" userId="c13912cb-a88b-430b-b1fe-b9fce31593d0" providerId="ADAL" clId="{E27850EC-2B31-4FA3-B781-7AC3DD761D10}" dt="2022-04-20T17:06:57.018" v="72"/>
          <ac:spMkLst>
            <pc:docMk/>
            <pc:sldMk cId="3167614852" sldId="313"/>
            <ac:spMk id="9" creationId="{084C7BBC-4364-4C97-9052-D0A714ABCB10}"/>
          </ac:spMkLst>
        </pc:spChg>
        <pc:picChg chg="add mod">
          <ac:chgData name="Cristina Chollet" userId="c13912cb-a88b-430b-b1fe-b9fce31593d0" providerId="ADAL" clId="{E27850EC-2B31-4FA3-B781-7AC3DD761D10}" dt="2022-04-20T17:06:57.018" v="72"/>
          <ac:picMkLst>
            <pc:docMk/>
            <pc:sldMk cId="3167614852" sldId="313"/>
            <ac:picMk id="7" creationId="{D1D61C90-D124-4B6C-B594-DCB9C365BE60}"/>
          </ac:picMkLst>
        </pc:picChg>
        <pc:picChg chg="del">
          <ac:chgData name="Cristina Chollet" userId="c13912cb-a88b-430b-b1fe-b9fce31593d0" providerId="ADAL" clId="{E27850EC-2B31-4FA3-B781-7AC3DD761D10}" dt="2022-04-20T17:06:55.618" v="71" actId="478"/>
          <ac:picMkLst>
            <pc:docMk/>
            <pc:sldMk cId="3167614852" sldId="313"/>
            <ac:picMk id="8" creationId="{AD16CDD9-5456-4ECC-B369-010D0D17C3FE}"/>
          </ac:picMkLst>
        </pc:picChg>
      </pc:sldChg>
      <pc:sldChg chg="addSp delSp modSp add">
        <pc:chgData name="Cristina Chollet" userId="c13912cb-a88b-430b-b1fe-b9fce31593d0" providerId="ADAL" clId="{E27850EC-2B31-4FA3-B781-7AC3DD761D10}" dt="2022-04-20T17:07:03.331" v="74"/>
        <pc:sldMkLst>
          <pc:docMk/>
          <pc:sldMk cId="1139372007" sldId="314"/>
        </pc:sldMkLst>
        <pc:spChg chg="del">
          <ac:chgData name="Cristina Chollet" userId="c13912cb-a88b-430b-b1fe-b9fce31593d0" providerId="ADAL" clId="{E27850EC-2B31-4FA3-B781-7AC3DD761D10}" dt="2022-04-20T17:07:01.834" v="73" actId="478"/>
          <ac:spMkLst>
            <pc:docMk/>
            <pc:sldMk cId="1139372007" sldId="314"/>
            <ac:spMk id="6" creationId="{B622A996-C15B-4C85-A771-94C0A7AD0BD3}"/>
          </ac:spMkLst>
        </pc:spChg>
        <pc:spChg chg="add mod">
          <ac:chgData name="Cristina Chollet" userId="c13912cb-a88b-430b-b1fe-b9fce31593d0" providerId="ADAL" clId="{E27850EC-2B31-4FA3-B781-7AC3DD761D10}" dt="2022-04-20T17:07:03.331" v="74"/>
          <ac:spMkLst>
            <pc:docMk/>
            <pc:sldMk cId="1139372007" sldId="314"/>
            <ac:spMk id="9" creationId="{C61740CF-5E44-4B78-962E-3F064C210057}"/>
          </ac:spMkLst>
        </pc:spChg>
        <pc:picChg chg="add mod">
          <ac:chgData name="Cristina Chollet" userId="c13912cb-a88b-430b-b1fe-b9fce31593d0" providerId="ADAL" clId="{E27850EC-2B31-4FA3-B781-7AC3DD761D10}" dt="2022-04-20T17:07:03.331" v="74"/>
          <ac:picMkLst>
            <pc:docMk/>
            <pc:sldMk cId="1139372007" sldId="314"/>
            <ac:picMk id="7" creationId="{856BAA10-B18D-471E-96E4-10459FBFD12B}"/>
          </ac:picMkLst>
        </pc:picChg>
        <pc:picChg chg="del">
          <ac:chgData name="Cristina Chollet" userId="c13912cb-a88b-430b-b1fe-b9fce31593d0" providerId="ADAL" clId="{E27850EC-2B31-4FA3-B781-7AC3DD761D10}" dt="2022-04-20T17:07:01.834" v="73" actId="478"/>
          <ac:picMkLst>
            <pc:docMk/>
            <pc:sldMk cId="1139372007" sldId="314"/>
            <ac:picMk id="8" creationId="{99850EA1-8BD7-4875-BD80-8259227B85AC}"/>
          </ac:picMkLst>
        </pc:picChg>
      </pc:sldChg>
      <pc:sldChg chg="addSp delSp modSp add mod">
        <pc:chgData name="Cristina Chollet" userId="c13912cb-a88b-430b-b1fe-b9fce31593d0" providerId="ADAL" clId="{E27850EC-2B31-4FA3-B781-7AC3DD761D10}" dt="2022-04-20T17:09:47.241" v="121" actId="1076"/>
        <pc:sldMkLst>
          <pc:docMk/>
          <pc:sldMk cId="420225154" sldId="315"/>
        </pc:sldMkLst>
        <pc:spChg chg="add mod">
          <ac:chgData name="Cristina Chollet" userId="c13912cb-a88b-430b-b1fe-b9fce31593d0" providerId="ADAL" clId="{E27850EC-2B31-4FA3-B781-7AC3DD761D10}" dt="2022-04-20T17:09:47.241" v="121" actId="1076"/>
          <ac:spMkLst>
            <pc:docMk/>
            <pc:sldMk cId="420225154" sldId="315"/>
            <ac:spMk id="4" creationId="{B4AE9E93-8A19-45DF-BEB4-9701C8FFD913}"/>
          </ac:spMkLst>
        </pc:spChg>
        <pc:spChg chg="del">
          <ac:chgData name="Cristina Chollet" userId="c13912cb-a88b-430b-b1fe-b9fce31593d0" providerId="ADAL" clId="{E27850EC-2B31-4FA3-B781-7AC3DD761D10}" dt="2022-04-20T17:07:07.706" v="75" actId="478"/>
          <ac:spMkLst>
            <pc:docMk/>
            <pc:sldMk cId="420225154" sldId="315"/>
            <ac:spMk id="6" creationId="{DF4B84AE-07C2-495B-BDD3-6C40DA08166E}"/>
          </ac:spMkLst>
        </pc:spChg>
      </pc:sldChg>
      <pc:sldChg chg="addSp delSp modSp add mod">
        <pc:chgData name="Cristina Chollet" userId="c13912cb-a88b-430b-b1fe-b9fce31593d0" providerId="ADAL" clId="{E27850EC-2B31-4FA3-B781-7AC3DD761D10}" dt="2022-04-21T14:16:57.426" v="1347" actId="1076"/>
        <pc:sldMkLst>
          <pc:docMk/>
          <pc:sldMk cId="1791753011" sldId="316"/>
        </pc:sldMkLst>
        <pc:spChg chg="add mod">
          <ac:chgData name="Cristina Chollet" userId="c13912cb-a88b-430b-b1fe-b9fce31593d0" providerId="ADAL" clId="{E27850EC-2B31-4FA3-B781-7AC3DD761D10}" dt="2022-04-21T14:16:57.426" v="1347" actId="1076"/>
          <ac:spMkLst>
            <pc:docMk/>
            <pc:sldMk cId="1791753011" sldId="316"/>
            <ac:spMk id="7" creationId="{379BAE82-392D-437A-BA83-7C86B2C740B3}"/>
          </ac:spMkLst>
        </pc:spChg>
        <pc:spChg chg="add mod">
          <ac:chgData name="Cristina Chollet" userId="c13912cb-a88b-430b-b1fe-b9fce31593d0" providerId="ADAL" clId="{E27850EC-2B31-4FA3-B781-7AC3DD761D10}" dt="2022-04-20T17:11:38.817" v="178" actId="1076"/>
          <ac:spMkLst>
            <pc:docMk/>
            <pc:sldMk cId="1791753011" sldId="316"/>
            <ac:spMk id="8" creationId="{ABC9E4DE-FB6E-4429-827A-7840A349DE4A}"/>
          </ac:spMkLst>
        </pc:spChg>
        <pc:spChg chg="del">
          <ac:chgData name="Cristina Chollet" userId="c13912cb-a88b-430b-b1fe-b9fce31593d0" providerId="ADAL" clId="{E27850EC-2B31-4FA3-B781-7AC3DD761D10}" dt="2022-04-20T17:11:23.109" v="176" actId="478"/>
          <ac:spMkLst>
            <pc:docMk/>
            <pc:sldMk cId="1791753011" sldId="316"/>
            <ac:spMk id="14" creationId="{EBAFE376-5D6F-4E39-8305-C957BF68E58F}"/>
          </ac:spMkLst>
        </pc:spChg>
        <pc:picChg chg="add mod">
          <ac:chgData name="Cristina Chollet" userId="c13912cb-a88b-430b-b1fe-b9fce31593d0" providerId="ADAL" clId="{E27850EC-2B31-4FA3-B781-7AC3DD761D10}" dt="2022-04-20T17:11:38.817" v="178" actId="1076"/>
          <ac:picMkLst>
            <pc:docMk/>
            <pc:sldMk cId="1791753011" sldId="316"/>
            <ac:picMk id="6" creationId="{EB37942D-CE8E-464E-8570-DAF6A138A194}"/>
          </ac:picMkLst>
        </pc:picChg>
        <pc:picChg chg="del">
          <ac:chgData name="Cristina Chollet" userId="c13912cb-a88b-430b-b1fe-b9fce31593d0" providerId="ADAL" clId="{E27850EC-2B31-4FA3-B781-7AC3DD761D10}" dt="2022-04-20T17:11:23.109" v="176" actId="478"/>
          <ac:picMkLst>
            <pc:docMk/>
            <pc:sldMk cId="1791753011" sldId="316"/>
            <ac:picMk id="7" creationId="{24608655-994F-44DB-9E77-14E552E5E45B}"/>
          </ac:picMkLst>
        </pc:picChg>
      </pc:sldChg>
      <pc:sldChg chg="addSp delSp modSp add mod">
        <pc:chgData name="Cristina Chollet" userId="c13912cb-a88b-430b-b1fe-b9fce31593d0" providerId="ADAL" clId="{E27850EC-2B31-4FA3-B781-7AC3DD761D10}" dt="2022-04-21T14:20:34.290" v="1360" actId="1076"/>
        <pc:sldMkLst>
          <pc:docMk/>
          <pc:sldMk cId="4024122935" sldId="317"/>
        </pc:sldMkLst>
        <pc:spChg chg="add mod">
          <ac:chgData name="Cristina Chollet" userId="c13912cb-a88b-430b-b1fe-b9fce31593d0" providerId="ADAL" clId="{E27850EC-2B31-4FA3-B781-7AC3DD761D10}" dt="2022-04-21T14:20:14.209" v="1355" actId="255"/>
          <ac:spMkLst>
            <pc:docMk/>
            <pc:sldMk cId="4024122935" sldId="317"/>
            <ac:spMk id="7" creationId="{949A12DB-FA59-427D-B2ED-B451CBCD5741}"/>
          </ac:spMkLst>
        </pc:spChg>
        <pc:spChg chg="add mod">
          <ac:chgData name="Cristina Chollet" userId="c13912cb-a88b-430b-b1fe-b9fce31593d0" providerId="ADAL" clId="{E27850EC-2B31-4FA3-B781-7AC3DD761D10}" dt="2022-04-20T17:11:44.964" v="180"/>
          <ac:spMkLst>
            <pc:docMk/>
            <pc:sldMk cId="4024122935" sldId="317"/>
            <ac:spMk id="8" creationId="{7EC77B30-CFD0-4E3C-8E24-F6D0B5F6858A}"/>
          </ac:spMkLst>
        </pc:spChg>
        <pc:spChg chg="add mod">
          <ac:chgData name="Cristina Chollet" userId="c13912cb-a88b-430b-b1fe-b9fce31593d0" providerId="ADAL" clId="{E27850EC-2B31-4FA3-B781-7AC3DD761D10}" dt="2022-04-21T14:20:34.290" v="1360" actId="1076"/>
          <ac:spMkLst>
            <pc:docMk/>
            <pc:sldMk cId="4024122935" sldId="317"/>
            <ac:spMk id="9" creationId="{6D0AA673-EC19-4C8F-B493-67431FB19B29}"/>
          </ac:spMkLst>
        </pc:spChg>
        <pc:spChg chg="del">
          <ac:chgData name="Cristina Chollet" userId="c13912cb-a88b-430b-b1fe-b9fce31593d0" providerId="ADAL" clId="{E27850EC-2B31-4FA3-B781-7AC3DD761D10}" dt="2022-04-20T17:11:43.259" v="179" actId="478"/>
          <ac:spMkLst>
            <pc:docMk/>
            <pc:sldMk cId="4024122935" sldId="317"/>
            <ac:spMk id="14" creationId="{EBAFE376-5D6F-4E39-8305-C957BF68E58F}"/>
          </ac:spMkLst>
        </pc:spChg>
        <pc:picChg chg="add mod">
          <ac:chgData name="Cristina Chollet" userId="c13912cb-a88b-430b-b1fe-b9fce31593d0" providerId="ADAL" clId="{E27850EC-2B31-4FA3-B781-7AC3DD761D10}" dt="2022-04-20T17:11:44.964" v="180"/>
          <ac:picMkLst>
            <pc:docMk/>
            <pc:sldMk cId="4024122935" sldId="317"/>
            <ac:picMk id="6" creationId="{CA21C3E1-B69B-4252-A09C-00F9B08DD973}"/>
          </ac:picMkLst>
        </pc:picChg>
        <pc:picChg chg="del">
          <ac:chgData name="Cristina Chollet" userId="c13912cb-a88b-430b-b1fe-b9fce31593d0" providerId="ADAL" clId="{E27850EC-2B31-4FA3-B781-7AC3DD761D10}" dt="2022-04-20T17:11:43.259" v="179" actId="478"/>
          <ac:picMkLst>
            <pc:docMk/>
            <pc:sldMk cId="4024122935" sldId="317"/>
            <ac:picMk id="7" creationId="{24608655-994F-44DB-9E77-14E552E5E45B}"/>
          </ac:picMkLst>
        </pc:picChg>
      </pc:sldChg>
      <pc:sldChg chg="addSp delSp modSp add mod">
        <pc:chgData name="Cristina Chollet" userId="c13912cb-a88b-430b-b1fe-b9fce31593d0" providerId="ADAL" clId="{E27850EC-2B31-4FA3-B781-7AC3DD761D10}" dt="2022-04-21T14:21:06.138" v="1364" actId="1076"/>
        <pc:sldMkLst>
          <pc:docMk/>
          <pc:sldMk cId="1582906470" sldId="318"/>
        </pc:sldMkLst>
        <pc:spChg chg="add mod">
          <ac:chgData name="Cristina Chollet" userId="c13912cb-a88b-430b-b1fe-b9fce31593d0" providerId="ADAL" clId="{E27850EC-2B31-4FA3-B781-7AC3DD761D10}" dt="2022-04-20T17:11:50.834" v="182"/>
          <ac:spMkLst>
            <pc:docMk/>
            <pc:sldMk cId="1582906470" sldId="318"/>
            <ac:spMk id="9" creationId="{292F5EFE-6CC9-4656-A19E-E469AA256D16}"/>
          </ac:spMkLst>
        </pc:spChg>
        <pc:spChg chg="add mod">
          <ac:chgData name="Cristina Chollet" userId="c13912cb-a88b-430b-b1fe-b9fce31593d0" providerId="ADAL" clId="{E27850EC-2B31-4FA3-B781-7AC3DD761D10}" dt="2022-04-21T14:21:06.138" v="1364" actId="1076"/>
          <ac:spMkLst>
            <pc:docMk/>
            <pc:sldMk cId="1582906470" sldId="318"/>
            <ac:spMk id="10" creationId="{7C8D7A88-DE44-4B40-9448-90BE83C34B2E}"/>
          </ac:spMkLst>
        </pc:spChg>
        <pc:spChg chg="del">
          <ac:chgData name="Cristina Chollet" userId="c13912cb-a88b-430b-b1fe-b9fce31593d0" providerId="ADAL" clId="{E27850EC-2B31-4FA3-B781-7AC3DD761D10}" dt="2022-04-20T17:11:49.043" v="181" actId="478"/>
          <ac:spMkLst>
            <pc:docMk/>
            <pc:sldMk cId="1582906470" sldId="318"/>
            <ac:spMk id="14" creationId="{EBAFE376-5D6F-4E39-8305-C957BF68E58F}"/>
          </ac:spMkLst>
        </pc:spChg>
        <pc:spChg chg="del">
          <ac:chgData name="Cristina Chollet" userId="c13912cb-a88b-430b-b1fe-b9fce31593d0" providerId="ADAL" clId="{E27850EC-2B31-4FA3-B781-7AC3DD761D10}" dt="2022-04-21T14:20:58.406" v="1361" actId="478"/>
          <ac:spMkLst>
            <pc:docMk/>
            <pc:sldMk cId="1582906470" sldId="318"/>
            <ac:spMk id="19" creationId="{CF67F106-95CD-4940-89A8-2FC8C5EB20B7}"/>
          </ac:spMkLst>
        </pc:spChg>
        <pc:picChg chg="del">
          <ac:chgData name="Cristina Chollet" userId="c13912cb-a88b-430b-b1fe-b9fce31593d0" providerId="ADAL" clId="{E27850EC-2B31-4FA3-B781-7AC3DD761D10}" dt="2022-04-20T17:11:49.043" v="181" actId="478"/>
          <ac:picMkLst>
            <pc:docMk/>
            <pc:sldMk cId="1582906470" sldId="318"/>
            <ac:picMk id="7" creationId="{24608655-994F-44DB-9E77-14E552E5E45B}"/>
          </ac:picMkLst>
        </pc:picChg>
        <pc:picChg chg="add mod">
          <ac:chgData name="Cristina Chollet" userId="c13912cb-a88b-430b-b1fe-b9fce31593d0" providerId="ADAL" clId="{E27850EC-2B31-4FA3-B781-7AC3DD761D10}" dt="2022-04-20T17:11:50.834" v="182"/>
          <ac:picMkLst>
            <pc:docMk/>
            <pc:sldMk cId="1582906470" sldId="318"/>
            <ac:picMk id="8" creationId="{ED7EBB55-4DE3-4F32-8FCD-38EC6192791A}"/>
          </ac:picMkLst>
        </pc:picChg>
      </pc:sldChg>
      <pc:sldChg chg="addSp delSp modSp add mod">
        <pc:chgData name="Cristina Chollet" userId="c13912cb-a88b-430b-b1fe-b9fce31593d0" providerId="ADAL" clId="{E27850EC-2B31-4FA3-B781-7AC3DD761D10}" dt="2022-04-21T14:26:46.045" v="1427" actId="113"/>
        <pc:sldMkLst>
          <pc:docMk/>
          <pc:sldMk cId="2273408335" sldId="319"/>
        </pc:sldMkLst>
        <pc:spChg chg="add mod">
          <ac:chgData name="Cristina Chollet" userId="c13912cb-a88b-430b-b1fe-b9fce31593d0" providerId="ADAL" clId="{E27850EC-2B31-4FA3-B781-7AC3DD761D10}" dt="2022-04-21T14:22:15.927" v="1372" actId="14100"/>
          <ac:spMkLst>
            <pc:docMk/>
            <pc:sldMk cId="2273408335" sldId="319"/>
            <ac:spMk id="7" creationId="{869C29C0-6374-47E2-AB1B-364F4DD83B91}"/>
          </ac:spMkLst>
        </pc:spChg>
        <pc:spChg chg="add mod">
          <ac:chgData name="Cristina Chollet" userId="c13912cb-a88b-430b-b1fe-b9fce31593d0" providerId="ADAL" clId="{E27850EC-2B31-4FA3-B781-7AC3DD761D10}" dt="2022-04-20T17:11:55.379" v="184"/>
          <ac:spMkLst>
            <pc:docMk/>
            <pc:sldMk cId="2273408335" sldId="319"/>
            <ac:spMk id="8" creationId="{1EBEF206-D588-44A8-9939-1A5B1F903B08}"/>
          </ac:spMkLst>
        </pc:spChg>
        <pc:spChg chg="add mod">
          <ac:chgData name="Cristina Chollet" userId="c13912cb-a88b-430b-b1fe-b9fce31593d0" providerId="ADAL" clId="{E27850EC-2B31-4FA3-B781-7AC3DD761D10}" dt="2022-04-21T14:26:46.045" v="1427" actId="113"/>
          <ac:spMkLst>
            <pc:docMk/>
            <pc:sldMk cId="2273408335" sldId="319"/>
            <ac:spMk id="9" creationId="{0714B1F9-52EB-4694-950B-483DD82E0FFF}"/>
          </ac:spMkLst>
        </pc:spChg>
        <pc:spChg chg="del">
          <ac:chgData name="Cristina Chollet" userId="c13912cb-a88b-430b-b1fe-b9fce31593d0" providerId="ADAL" clId="{E27850EC-2B31-4FA3-B781-7AC3DD761D10}" dt="2022-04-20T17:11:53.834" v="183" actId="478"/>
          <ac:spMkLst>
            <pc:docMk/>
            <pc:sldMk cId="2273408335" sldId="319"/>
            <ac:spMk id="14" creationId="{EBAFE376-5D6F-4E39-8305-C957BF68E58F}"/>
          </ac:spMkLst>
        </pc:spChg>
        <pc:picChg chg="add mod">
          <ac:chgData name="Cristina Chollet" userId="c13912cb-a88b-430b-b1fe-b9fce31593d0" providerId="ADAL" clId="{E27850EC-2B31-4FA3-B781-7AC3DD761D10}" dt="2022-04-20T17:11:55.379" v="184"/>
          <ac:picMkLst>
            <pc:docMk/>
            <pc:sldMk cId="2273408335" sldId="319"/>
            <ac:picMk id="6" creationId="{0C78A840-0715-42CD-8A70-C4CFEB39AF9F}"/>
          </ac:picMkLst>
        </pc:picChg>
        <pc:picChg chg="del">
          <ac:chgData name="Cristina Chollet" userId="c13912cb-a88b-430b-b1fe-b9fce31593d0" providerId="ADAL" clId="{E27850EC-2B31-4FA3-B781-7AC3DD761D10}" dt="2022-04-20T17:11:53.834" v="183" actId="478"/>
          <ac:picMkLst>
            <pc:docMk/>
            <pc:sldMk cId="2273408335" sldId="319"/>
            <ac:picMk id="7" creationId="{24608655-994F-44DB-9E77-14E552E5E45B}"/>
          </ac:picMkLst>
        </pc:picChg>
      </pc:sldChg>
      <pc:sldChg chg="addSp delSp modSp add mod">
        <pc:chgData name="Cristina Chollet" userId="c13912cb-a88b-430b-b1fe-b9fce31593d0" providerId="ADAL" clId="{E27850EC-2B31-4FA3-B781-7AC3DD761D10}" dt="2022-04-21T14:26:13.065" v="1422" actId="1076"/>
        <pc:sldMkLst>
          <pc:docMk/>
          <pc:sldMk cId="395726952" sldId="320"/>
        </pc:sldMkLst>
        <pc:spChg chg="add mod">
          <ac:chgData name="Cristina Chollet" userId="c13912cb-a88b-430b-b1fe-b9fce31593d0" providerId="ADAL" clId="{E27850EC-2B31-4FA3-B781-7AC3DD761D10}" dt="2022-04-21T14:26:13.065" v="1422" actId="1076"/>
          <ac:spMkLst>
            <pc:docMk/>
            <pc:sldMk cId="395726952" sldId="320"/>
            <ac:spMk id="7" creationId="{960DF483-36DC-4E4A-803C-C59B238BB417}"/>
          </ac:spMkLst>
        </pc:spChg>
        <pc:spChg chg="add mod">
          <ac:chgData name="Cristina Chollet" userId="c13912cb-a88b-430b-b1fe-b9fce31593d0" providerId="ADAL" clId="{E27850EC-2B31-4FA3-B781-7AC3DD761D10}" dt="2022-04-20T17:12:00.456" v="186"/>
          <ac:spMkLst>
            <pc:docMk/>
            <pc:sldMk cId="395726952" sldId="320"/>
            <ac:spMk id="9" creationId="{E6CCD64E-414A-4A24-97A7-A998CB74C1C2}"/>
          </ac:spMkLst>
        </pc:spChg>
        <pc:spChg chg="del">
          <ac:chgData name="Cristina Chollet" userId="c13912cb-a88b-430b-b1fe-b9fce31593d0" providerId="ADAL" clId="{E27850EC-2B31-4FA3-B781-7AC3DD761D10}" dt="2022-04-20T17:12:03.555" v="187" actId="478"/>
          <ac:spMkLst>
            <pc:docMk/>
            <pc:sldMk cId="395726952" sldId="320"/>
            <ac:spMk id="10" creationId="{6EDEB2D9-7800-4C19-BFC9-819D9D5DC97B}"/>
          </ac:spMkLst>
        </pc:spChg>
        <pc:spChg chg="del">
          <ac:chgData name="Cristina Chollet" userId="c13912cb-a88b-430b-b1fe-b9fce31593d0" providerId="ADAL" clId="{E27850EC-2B31-4FA3-B781-7AC3DD761D10}" dt="2022-04-20T17:11:58.858" v="185" actId="478"/>
          <ac:spMkLst>
            <pc:docMk/>
            <pc:sldMk cId="395726952" sldId="320"/>
            <ac:spMk id="14" creationId="{EBAFE376-5D6F-4E39-8305-C957BF68E58F}"/>
          </ac:spMkLst>
        </pc:spChg>
        <pc:picChg chg="del">
          <ac:chgData name="Cristina Chollet" userId="c13912cb-a88b-430b-b1fe-b9fce31593d0" providerId="ADAL" clId="{E27850EC-2B31-4FA3-B781-7AC3DD761D10}" dt="2022-04-20T17:11:58.858" v="185" actId="478"/>
          <ac:picMkLst>
            <pc:docMk/>
            <pc:sldMk cId="395726952" sldId="320"/>
            <ac:picMk id="7" creationId="{24608655-994F-44DB-9E77-14E552E5E45B}"/>
          </ac:picMkLst>
        </pc:picChg>
        <pc:picChg chg="add mod">
          <ac:chgData name="Cristina Chollet" userId="c13912cb-a88b-430b-b1fe-b9fce31593d0" providerId="ADAL" clId="{E27850EC-2B31-4FA3-B781-7AC3DD761D10}" dt="2022-04-20T17:12:00.456" v="186"/>
          <ac:picMkLst>
            <pc:docMk/>
            <pc:sldMk cId="395726952" sldId="320"/>
            <ac:picMk id="8" creationId="{C6F829AE-39D2-4C92-A0CF-C19C280B0A83}"/>
          </ac:picMkLst>
        </pc:picChg>
      </pc:sldChg>
      <pc:sldChg chg="addSp delSp modSp add mod">
        <pc:chgData name="Cristina Chollet" userId="c13912cb-a88b-430b-b1fe-b9fce31593d0" providerId="ADAL" clId="{E27850EC-2B31-4FA3-B781-7AC3DD761D10}" dt="2022-04-21T14:36:19.273" v="1432" actId="1076"/>
        <pc:sldMkLst>
          <pc:docMk/>
          <pc:sldMk cId="268201716" sldId="321"/>
        </pc:sldMkLst>
        <pc:spChg chg="add mod">
          <ac:chgData name="Cristina Chollet" userId="c13912cb-a88b-430b-b1fe-b9fce31593d0" providerId="ADAL" clId="{E27850EC-2B31-4FA3-B781-7AC3DD761D10}" dt="2022-04-21T14:36:19.273" v="1432" actId="1076"/>
          <ac:spMkLst>
            <pc:docMk/>
            <pc:sldMk cId="268201716" sldId="321"/>
            <ac:spMk id="7" creationId="{8663AC1B-7553-4DA9-84E6-1BA92845EECB}"/>
          </ac:spMkLst>
        </pc:spChg>
        <pc:spChg chg="add mod">
          <ac:chgData name="Cristina Chollet" userId="c13912cb-a88b-430b-b1fe-b9fce31593d0" providerId="ADAL" clId="{E27850EC-2B31-4FA3-B781-7AC3DD761D10}" dt="2022-04-20T17:18:05.777" v="246" actId="1076"/>
          <ac:spMkLst>
            <pc:docMk/>
            <pc:sldMk cId="268201716" sldId="321"/>
            <ac:spMk id="8" creationId="{5F51F9D3-35AF-4FB3-95E4-4E43C3D0459C}"/>
          </ac:spMkLst>
        </pc:spChg>
        <pc:spChg chg="del">
          <ac:chgData name="Cristina Chollet" userId="c13912cb-a88b-430b-b1fe-b9fce31593d0" providerId="ADAL" clId="{E27850EC-2B31-4FA3-B781-7AC3DD761D10}" dt="2022-04-20T17:17:51.082" v="244" actId="478"/>
          <ac:spMkLst>
            <pc:docMk/>
            <pc:sldMk cId="268201716" sldId="321"/>
            <ac:spMk id="14" creationId="{EBAFE376-5D6F-4E39-8305-C957BF68E58F}"/>
          </ac:spMkLst>
        </pc:spChg>
        <pc:picChg chg="add mod">
          <ac:chgData name="Cristina Chollet" userId="c13912cb-a88b-430b-b1fe-b9fce31593d0" providerId="ADAL" clId="{E27850EC-2B31-4FA3-B781-7AC3DD761D10}" dt="2022-04-20T17:18:05.777" v="246" actId="1076"/>
          <ac:picMkLst>
            <pc:docMk/>
            <pc:sldMk cId="268201716" sldId="321"/>
            <ac:picMk id="6" creationId="{6B3C839F-BF68-4321-833B-3F4783587D13}"/>
          </ac:picMkLst>
        </pc:picChg>
        <pc:picChg chg="del">
          <ac:chgData name="Cristina Chollet" userId="c13912cb-a88b-430b-b1fe-b9fce31593d0" providerId="ADAL" clId="{E27850EC-2B31-4FA3-B781-7AC3DD761D10}" dt="2022-04-20T17:17:51.082" v="244" actId="478"/>
          <ac:picMkLst>
            <pc:docMk/>
            <pc:sldMk cId="268201716" sldId="321"/>
            <ac:picMk id="7" creationId="{24608655-994F-44DB-9E77-14E552E5E45B}"/>
          </ac:picMkLst>
        </pc:picChg>
      </pc:sldChg>
      <pc:sldChg chg="addSp delSp modSp add del mod">
        <pc:chgData name="Cristina Chollet" userId="c13912cb-a88b-430b-b1fe-b9fce31593d0" providerId="ADAL" clId="{E27850EC-2B31-4FA3-B781-7AC3DD761D10}" dt="2022-04-20T17:15:53.281" v="199" actId="47"/>
        <pc:sldMkLst>
          <pc:docMk/>
          <pc:sldMk cId="4202593420" sldId="321"/>
        </pc:sldMkLst>
        <pc:spChg chg="del">
          <ac:chgData name="Cristina Chollet" userId="c13912cb-a88b-430b-b1fe-b9fce31593d0" providerId="ADAL" clId="{E27850EC-2B31-4FA3-B781-7AC3DD761D10}" dt="2022-04-20T17:14:02.323" v="189" actId="478"/>
          <ac:spMkLst>
            <pc:docMk/>
            <pc:sldMk cId="4202593420" sldId="321"/>
            <ac:spMk id="4" creationId="{B4AE9E93-8A19-45DF-BEB4-9701C8FFD913}"/>
          </ac:spMkLst>
        </pc:spChg>
        <pc:graphicFrameChg chg="add del mod">
          <ac:chgData name="Cristina Chollet" userId="c13912cb-a88b-430b-b1fe-b9fce31593d0" providerId="ADAL" clId="{E27850EC-2B31-4FA3-B781-7AC3DD761D10}" dt="2022-04-20T17:15:51.259" v="198" actId="478"/>
          <ac:graphicFrameMkLst>
            <pc:docMk/>
            <pc:sldMk cId="4202593420" sldId="321"/>
            <ac:graphicFrameMk id="2" creationId="{E325CD6D-A1B0-412F-8435-195825961750}"/>
          </ac:graphicFrameMkLst>
        </pc:graphicFrameChg>
        <pc:graphicFrameChg chg="add del mod">
          <ac:chgData name="Cristina Chollet" userId="c13912cb-a88b-430b-b1fe-b9fce31593d0" providerId="ADAL" clId="{E27850EC-2B31-4FA3-B781-7AC3DD761D10}" dt="2022-04-20T17:15:44.057" v="195" actId="478"/>
          <ac:graphicFrameMkLst>
            <pc:docMk/>
            <pc:sldMk cId="4202593420" sldId="321"/>
            <ac:graphicFrameMk id="3" creationId="{4DC97AF0-E698-4993-A58B-4F9289DE05F2}"/>
          </ac:graphicFrameMkLst>
        </pc:graphicFrameChg>
      </pc:sldChg>
      <pc:sldChg chg="addSp delSp modSp add mod">
        <pc:chgData name="Cristina Chollet" userId="c13912cb-a88b-430b-b1fe-b9fce31593d0" providerId="ADAL" clId="{E27850EC-2B31-4FA3-B781-7AC3DD761D10}" dt="2022-04-21T14:37:49.466" v="1439" actId="1076"/>
        <pc:sldMkLst>
          <pc:docMk/>
          <pc:sldMk cId="2179173946" sldId="322"/>
        </pc:sldMkLst>
        <pc:spChg chg="add mod">
          <ac:chgData name="Cristina Chollet" userId="c13912cb-a88b-430b-b1fe-b9fce31593d0" providerId="ADAL" clId="{E27850EC-2B31-4FA3-B781-7AC3DD761D10}" dt="2022-04-21T14:37:49.466" v="1439" actId="1076"/>
          <ac:spMkLst>
            <pc:docMk/>
            <pc:sldMk cId="2179173946" sldId="322"/>
            <ac:spMk id="7" creationId="{3957C6C7-F18C-4139-8DA7-B2762A6C40B1}"/>
          </ac:spMkLst>
        </pc:spChg>
        <pc:spChg chg="add mod">
          <ac:chgData name="Cristina Chollet" userId="c13912cb-a88b-430b-b1fe-b9fce31593d0" providerId="ADAL" clId="{E27850EC-2B31-4FA3-B781-7AC3DD761D10}" dt="2022-04-20T17:18:12.434" v="248"/>
          <ac:spMkLst>
            <pc:docMk/>
            <pc:sldMk cId="2179173946" sldId="322"/>
            <ac:spMk id="8" creationId="{4421F490-C971-41A2-8DA2-DDA928BE1999}"/>
          </ac:spMkLst>
        </pc:spChg>
        <pc:spChg chg="del">
          <ac:chgData name="Cristina Chollet" userId="c13912cb-a88b-430b-b1fe-b9fce31593d0" providerId="ADAL" clId="{E27850EC-2B31-4FA3-B781-7AC3DD761D10}" dt="2022-04-20T17:18:10.690" v="247" actId="478"/>
          <ac:spMkLst>
            <pc:docMk/>
            <pc:sldMk cId="2179173946" sldId="322"/>
            <ac:spMk id="14" creationId="{EBAFE376-5D6F-4E39-8305-C957BF68E58F}"/>
          </ac:spMkLst>
        </pc:spChg>
        <pc:picChg chg="add mod">
          <ac:chgData name="Cristina Chollet" userId="c13912cb-a88b-430b-b1fe-b9fce31593d0" providerId="ADAL" clId="{E27850EC-2B31-4FA3-B781-7AC3DD761D10}" dt="2022-04-20T17:18:12.434" v="248"/>
          <ac:picMkLst>
            <pc:docMk/>
            <pc:sldMk cId="2179173946" sldId="322"/>
            <ac:picMk id="6" creationId="{6CB39985-429D-4068-B5A6-2051C8B5B482}"/>
          </ac:picMkLst>
        </pc:picChg>
        <pc:picChg chg="del">
          <ac:chgData name="Cristina Chollet" userId="c13912cb-a88b-430b-b1fe-b9fce31593d0" providerId="ADAL" clId="{E27850EC-2B31-4FA3-B781-7AC3DD761D10}" dt="2022-04-20T17:18:10.690" v="247" actId="478"/>
          <ac:picMkLst>
            <pc:docMk/>
            <pc:sldMk cId="2179173946" sldId="322"/>
            <ac:picMk id="7" creationId="{24608655-994F-44DB-9E77-14E552E5E45B}"/>
          </ac:picMkLst>
        </pc:picChg>
      </pc:sldChg>
      <pc:sldChg chg="addSp delSp modSp add mod">
        <pc:chgData name="Cristina Chollet" userId="c13912cb-a88b-430b-b1fe-b9fce31593d0" providerId="ADAL" clId="{E27850EC-2B31-4FA3-B781-7AC3DD761D10}" dt="2022-04-21T14:44:00.636" v="1472" actId="14100"/>
        <pc:sldMkLst>
          <pc:docMk/>
          <pc:sldMk cId="1293490599" sldId="323"/>
        </pc:sldMkLst>
        <pc:spChg chg="add mod">
          <ac:chgData name="Cristina Chollet" userId="c13912cb-a88b-430b-b1fe-b9fce31593d0" providerId="ADAL" clId="{E27850EC-2B31-4FA3-B781-7AC3DD761D10}" dt="2022-04-20T17:18:17.284" v="250"/>
          <ac:spMkLst>
            <pc:docMk/>
            <pc:sldMk cId="1293490599" sldId="323"/>
            <ac:spMk id="9" creationId="{819778BA-5AEE-4859-B2AD-A29B493EF9C1}"/>
          </ac:spMkLst>
        </pc:spChg>
        <pc:spChg chg="add mod">
          <ac:chgData name="Cristina Chollet" userId="c13912cb-a88b-430b-b1fe-b9fce31593d0" providerId="ADAL" clId="{E27850EC-2B31-4FA3-B781-7AC3DD761D10}" dt="2022-04-21T14:44:00.636" v="1472" actId="14100"/>
          <ac:spMkLst>
            <pc:docMk/>
            <pc:sldMk cId="1293490599" sldId="323"/>
            <ac:spMk id="10" creationId="{874A1309-259E-4108-91E0-D38F6D7A038D}"/>
          </ac:spMkLst>
        </pc:spChg>
        <pc:spChg chg="del">
          <ac:chgData name="Cristina Chollet" userId="c13912cb-a88b-430b-b1fe-b9fce31593d0" providerId="ADAL" clId="{E27850EC-2B31-4FA3-B781-7AC3DD761D10}" dt="2022-04-20T17:18:15.589" v="249" actId="478"/>
          <ac:spMkLst>
            <pc:docMk/>
            <pc:sldMk cId="1293490599" sldId="323"/>
            <ac:spMk id="14" creationId="{EBAFE376-5D6F-4E39-8305-C957BF68E58F}"/>
          </ac:spMkLst>
        </pc:spChg>
        <pc:spChg chg="del">
          <ac:chgData name="Cristina Chollet" userId="c13912cb-a88b-430b-b1fe-b9fce31593d0" providerId="ADAL" clId="{E27850EC-2B31-4FA3-B781-7AC3DD761D10}" dt="2022-04-21T14:39:00.489" v="1442" actId="478"/>
          <ac:spMkLst>
            <pc:docMk/>
            <pc:sldMk cId="1293490599" sldId="323"/>
            <ac:spMk id="19" creationId="{CF67F106-95CD-4940-89A8-2FC8C5EB20B7}"/>
          </ac:spMkLst>
        </pc:spChg>
        <pc:picChg chg="add mod modCrop">
          <ac:chgData name="Cristina Chollet" userId="c13912cb-a88b-430b-b1fe-b9fce31593d0" providerId="ADAL" clId="{E27850EC-2B31-4FA3-B781-7AC3DD761D10}" dt="2022-04-21T14:39:46.041" v="1455" actId="14100"/>
          <ac:picMkLst>
            <pc:docMk/>
            <pc:sldMk cId="1293490599" sldId="323"/>
            <ac:picMk id="3" creationId="{93BE02EC-DDDD-488A-9F8E-F01BEF0A830E}"/>
          </ac:picMkLst>
        </pc:picChg>
        <pc:picChg chg="add mod modCrop">
          <ac:chgData name="Cristina Chollet" userId="c13912cb-a88b-430b-b1fe-b9fce31593d0" providerId="ADAL" clId="{E27850EC-2B31-4FA3-B781-7AC3DD761D10}" dt="2022-04-21T14:41:00.449" v="1471" actId="1076"/>
          <ac:picMkLst>
            <pc:docMk/>
            <pc:sldMk cId="1293490599" sldId="323"/>
            <ac:picMk id="6" creationId="{098F3AFC-54A2-4599-94CF-9D2F0C27B84A}"/>
          </ac:picMkLst>
        </pc:picChg>
        <pc:picChg chg="del">
          <ac:chgData name="Cristina Chollet" userId="c13912cb-a88b-430b-b1fe-b9fce31593d0" providerId="ADAL" clId="{E27850EC-2B31-4FA3-B781-7AC3DD761D10}" dt="2022-04-20T17:18:15.589" v="249" actId="478"/>
          <ac:picMkLst>
            <pc:docMk/>
            <pc:sldMk cId="1293490599" sldId="323"/>
            <ac:picMk id="7" creationId="{24608655-994F-44DB-9E77-14E552E5E45B}"/>
          </ac:picMkLst>
        </pc:picChg>
        <pc:picChg chg="add mod">
          <ac:chgData name="Cristina Chollet" userId="c13912cb-a88b-430b-b1fe-b9fce31593d0" providerId="ADAL" clId="{E27850EC-2B31-4FA3-B781-7AC3DD761D10}" dt="2022-04-20T17:18:17.284" v="250"/>
          <ac:picMkLst>
            <pc:docMk/>
            <pc:sldMk cId="1293490599" sldId="323"/>
            <ac:picMk id="8" creationId="{F3AF85D8-2244-42DE-B701-805AE4202B8F}"/>
          </ac:picMkLst>
        </pc:picChg>
      </pc:sldChg>
      <pc:sldChg chg="addSp delSp modSp add mod">
        <pc:chgData name="Cristina Chollet" userId="c13912cb-a88b-430b-b1fe-b9fce31593d0" providerId="ADAL" clId="{E27850EC-2B31-4FA3-B781-7AC3DD761D10}" dt="2022-04-20T17:18:21.514" v="252"/>
        <pc:sldMkLst>
          <pc:docMk/>
          <pc:sldMk cId="3525489431" sldId="324"/>
        </pc:sldMkLst>
        <pc:spChg chg="add mod">
          <ac:chgData name="Cristina Chollet" userId="c13912cb-a88b-430b-b1fe-b9fce31593d0" providerId="ADAL" clId="{E27850EC-2B31-4FA3-B781-7AC3DD761D10}" dt="2022-04-20T17:18:21.514" v="252"/>
          <ac:spMkLst>
            <pc:docMk/>
            <pc:sldMk cId="3525489431" sldId="324"/>
            <ac:spMk id="8" creationId="{58CC1F01-1DDB-48C7-9AA6-BF9B734501F5}"/>
          </ac:spMkLst>
        </pc:spChg>
        <pc:spChg chg="del">
          <ac:chgData name="Cristina Chollet" userId="c13912cb-a88b-430b-b1fe-b9fce31593d0" providerId="ADAL" clId="{E27850EC-2B31-4FA3-B781-7AC3DD761D10}" dt="2022-04-20T17:18:20.018" v="251" actId="478"/>
          <ac:spMkLst>
            <pc:docMk/>
            <pc:sldMk cId="3525489431" sldId="324"/>
            <ac:spMk id="14" creationId="{EBAFE376-5D6F-4E39-8305-C957BF68E58F}"/>
          </ac:spMkLst>
        </pc:spChg>
        <pc:picChg chg="add mod">
          <ac:chgData name="Cristina Chollet" userId="c13912cb-a88b-430b-b1fe-b9fce31593d0" providerId="ADAL" clId="{E27850EC-2B31-4FA3-B781-7AC3DD761D10}" dt="2022-04-20T17:18:21.514" v="252"/>
          <ac:picMkLst>
            <pc:docMk/>
            <pc:sldMk cId="3525489431" sldId="324"/>
            <ac:picMk id="6" creationId="{1E320BC3-9555-4C7D-B99D-8B5D0E092255}"/>
          </ac:picMkLst>
        </pc:picChg>
        <pc:picChg chg="del">
          <ac:chgData name="Cristina Chollet" userId="c13912cb-a88b-430b-b1fe-b9fce31593d0" providerId="ADAL" clId="{E27850EC-2B31-4FA3-B781-7AC3DD761D10}" dt="2022-04-20T17:18:20.018" v="251" actId="478"/>
          <ac:picMkLst>
            <pc:docMk/>
            <pc:sldMk cId="3525489431" sldId="324"/>
            <ac:picMk id="7" creationId="{24608655-994F-44DB-9E77-14E552E5E45B}"/>
          </ac:picMkLst>
        </pc:picChg>
      </pc:sldChg>
      <pc:sldChg chg="addSp delSp modSp add mod">
        <pc:chgData name="Cristina Chollet" userId="c13912cb-a88b-430b-b1fe-b9fce31593d0" providerId="ADAL" clId="{E27850EC-2B31-4FA3-B781-7AC3DD761D10}" dt="2022-04-21T14:50:29.323" v="1515" actId="14100"/>
        <pc:sldMkLst>
          <pc:docMk/>
          <pc:sldMk cId="2950192940" sldId="325"/>
        </pc:sldMkLst>
        <pc:spChg chg="add mod">
          <ac:chgData name="Cristina Chollet" userId="c13912cb-a88b-430b-b1fe-b9fce31593d0" providerId="ADAL" clId="{E27850EC-2B31-4FA3-B781-7AC3DD761D10}" dt="2022-04-20T17:18:26.057" v="254"/>
          <ac:spMkLst>
            <pc:docMk/>
            <pc:sldMk cId="2950192940" sldId="325"/>
            <ac:spMk id="9" creationId="{6CF0D9C3-6CC0-44FD-8CA9-02444C16AF77}"/>
          </ac:spMkLst>
        </pc:spChg>
        <pc:spChg chg="del">
          <ac:chgData name="Cristina Chollet" userId="c13912cb-a88b-430b-b1fe-b9fce31593d0" providerId="ADAL" clId="{E27850EC-2B31-4FA3-B781-7AC3DD761D10}" dt="2022-04-20T17:18:28.466" v="255" actId="478"/>
          <ac:spMkLst>
            <pc:docMk/>
            <pc:sldMk cId="2950192940" sldId="325"/>
            <ac:spMk id="10" creationId="{6EDEB2D9-7800-4C19-BFC9-819D9D5DC97B}"/>
          </ac:spMkLst>
        </pc:spChg>
        <pc:spChg chg="add mod">
          <ac:chgData name="Cristina Chollet" userId="c13912cb-a88b-430b-b1fe-b9fce31593d0" providerId="ADAL" clId="{E27850EC-2B31-4FA3-B781-7AC3DD761D10}" dt="2022-04-21T14:50:29.323" v="1515" actId="14100"/>
          <ac:spMkLst>
            <pc:docMk/>
            <pc:sldMk cId="2950192940" sldId="325"/>
            <ac:spMk id="10" creationId="{F8DEEE7C-D0F7-435D-9EA2-CA7273F66637}"/>
          </ac:spMkLst>
        </pc:spChg>
        <pc:spChg chg="del">
          <ac:chgData name="Cristina Chollet" userId="c13912cb-a88b-430b-b1fe-b9fce31593d0" providerId="ADAL" clId="{E27850EC-2B31-4FA3-B781-7AC3DD761D10}" dt="2022-04-20T17:18:24.427" v="253" actId="478"/>
          <ac:spMkLst>
            <pc:docMk/>
            <pc:sldMk cId="2950192940" sldId="325"/>
            <ac:spMk id="14" creationId="{EBAFE376-5D6F-4E39-8305-C957BF68E58F}"/>
          </ac:spMkLst>
        </pc:spChg>
        <pc:picChg chg="del">
          <ac:chgData name="Cristina Chollet" userId="c13912cb-a88b-430b-b1fe-b9fce31593d0" providerId="ADAL" clId="{E27850EC-2B31-4FA3-B781-7AC3DD761D10}" dt="2022-04-20T17:18:24.427" v="253" actId="478"/>
          <ac:picMkLst>
            <pc:docMk/>
            <pc:sldMk cId="2950192940" sldId="325"/>
            <ac:picMk id="7" creationId="{24608655-994F-44DB-9E77-14E552E5E45B}"/>
          </ac:picMkLst>
        </pc:picChg>
        <pc:picChg chg="add mod">
          <ac:chgData name="Cristina Chollet" userId="c13912cb-a88b-430b-b1fe-b9fce31593d0" providerId="ADAL" clId="{E27850EC-2B31-4FA3-B781-7AC3DD761D10}" dt="2022-04-20T17:18:26.057" v="254"/>
          <ac:picMkLst>
            <pc:docMk/>
            <pc:sldMk cId="2950192940" sldId="325"/>
            <ac:picMk id="8" creationId="{3C9EFFAE-05FE-4917-AD79-D18E1AE2F62D}"/>
          </ac:picMkLst>
        </pc:picChg>
      </pc:sldChg>
      <pc:sldChg chg="addSp delSp modSp add mod">
        <pc:chgData name="Cristina Chollet" userId="c13912cb-a88b-430b-b1fe-b9fce31593d0" providerId="ADAL" clId="{E27850EC-2B31-4FA3-B781-7AC3DD761D10}" dt="2022-04-21T14:53:15.101" v="1527" actId="255"/>
        <pc:sldMkLst>
          <pc:docMk/>
          <pc:sldMk cId="3860333991" sldId="326"/>
        </pc:sldMkLst>
        <pc:spChg chg="add mod">
          <ac:chgData name="Cristina Chollet" userId="c13912cb-a88b-430b-b1fe-b9fce31593d0" providerId="ADAL" clId="{E27850EC-2B31-4FA3-B781-7AC3DD761D10}" dt="2022-04-21T14:53:15.101" v="1527" actId="255"/>
          <ac:spMkLst>
            <pc:docMk/>
            <pc:sldMk cId="3860333991" sldId="326"/>
            <ac:spMk id="8" creationId="{1A572991-EAC8-4452-8262-28ADCD154022}"/>
          </ac:spMkLst>
        </pc:spChg>
        <pc:spChg chg="del">
          <ac:chgData name="Cristina Chollet" userId="c13912cb-a88b-430b-b1fe-b9fce31593d0" providerId="ADAL" clId="{E27850EC-2B31-4FA3-B781-7AC3DD761D10}" dt="2022-04-20T17:18:54.234" v="257" actId="478"/>
          <ac:spMkLst>
            <pc:docMk/>
            <pc:sldMk cId="3860333991" sldId="326"/>
            <ac:spMk id="8" creationId="{5F51F9D3-35AF-4FB3-95E4-4E43C3D0459C}"/>
          </ac:spMkLst>
        </pc:spChg>
        <pc:spChg chg="add mod">
          <ac:chgData name="Cristina Chollet" userId="c13912cb-a88b-430b-b1fe-b9fce31593d0" providerId="ADAL" clId="{E27850EC-2B31-4FA3-B781-7AC3DD761D10}" dt="2022-04-21T14:51:45.242" v="1520" actId="20577"/>
          <ac:spMkLst>
            <pc:docMk/>
            <pc:sldMk cId="3860333991" sldId="326"/>
            <ac:spMk id="9" creationId="{79A52DB5-6ADC-4EE4-808E-F6DDC5344A68}"/>
          </ac:spMkLst>
        </pc:spChg>
        <pc:picChg chg="del">
          <ac:chgData name="Cristina Chollet" userId="c13912cb-a88b-430b-b1fe-b9fce31593d0" providerId="ADAL" clId="{E27850EC-2B31-4FA3-B781-7AC3DD761D10}" dt="2022-04-20T17:18:54.234" v="257" actId="478"/>
          <ac:picMkLst>
            <pc:docMk/>
            <pc:sldMk cId="3860333991" sldId="326"/>
            <ac:picMk id="6" creationId="{6B3C839F-BF68-4321-833B-3F4783587D13}"/>
          </ac:picMkLst>
        </pc:picChg>
        <pc:picChg chg="add mod">
          <ac:chgData name="Cristina Chollet" userId="c13912cb-a88b-430b-b1fe-b9fce31593d0" providerId="ADAL" clId="{E27850EC-2B31-4FA3-B781-7AC3DD761D10}" dt="2022-04-20T17:20:39.225" v="299" actId="1076"/>
          <ac:picMkLst>
            <pc:docMk/>
            <pc:sldMk cId="3860333991" sldId="326"/>
            <ac:picMk id="7" creationId="{F3B91830-25E7-4DEE-B1FE-C2AB31FA8583}"/>
          </ac:picMkLst>
        </pc:picChg>
      </pc:sldChg>
      <pc:sldChg chg="addSp delSp modSp add mod">
        <pc:chgData name="Cristina Chollet" userId="c13912cb-a88b-430b-b1fe-b9fce31593d0" providerId="ADAL" clId="{E27850EC-2B31-4FA3-B781-7AC3DD761D10}" dt="2022-04-21T14:55:18.913" v="1588" actId="1076"/>
        <pc:sldMkLst>
          <pc:docMk/>
          <pc:sldMk cId="3768081544" sldId="327"/>
        </pc:sldMkLst>
        <pc:spChg chg="add mod">
          <ac:chgData name="Cristina Chollet" userId="c13912cb-a88b-430b-b1fe-b9fce31593d0" providerId="ADAL" clId="{E27850EC-2B31-4FA3-B781-7AC3DD761D10}" dt="2022-04-21T14:54:43.904" v="1575" actId="1076"/>
          <ac:spMkLst>
            <pc:docMk/>
            <pc:sldMk cId="3768081544" sldId="327"/>
            <ac:spMk id="2" creationId="{5765C470-861C-4700-8B7C-D6A771A2970D}"/>
          </ac:spMkLst>
        </pc:spChg>
        <pc:spChg chg="add del mod">
          <ac:chgData name="Cristina Chollet" userId="c13912cb-a88b-430b-b1fe-b9fce31593d0" providerId="ADAL" clId="{E27850EC-2B31-4FA3-B781-7AC3DD761D10}" dt="2022-04-21T14:54:22.314" v="1536" actId="478"/>
          <ac:spMkLst>
            <pc:docMk/>
            <pc:sldMk cId="3768081544" sldId="327"/>
            <ac:spMk id="3" creationId="{B9752598-7590-4C55-9D10-657A9F2A9BDB}"/>
          </ac:spMkLst>
        </pc:spChg>
        <pc:spChg chg="del">
          <ac:chgData name="Cristina Chollet" userId="c13912cb-a88b-430b-b1fe-b9fce31593d0" providerId="ADAL" clId="{E27850EC-2B31-4FA3-B781-7AC3DD761D10}" dt="2022-04-20T17:18:56.954" v="258" actId="478"/>
          <ac:spMkLst>
            <pc:docMk/>
            <pc:sldMk cId="3768081544" sldId="327"/>
            <ac:spMk id="8" creationId="{4421F490-C971-41A2-8DA2-DDA928BE1999}"/>
          </ac:spMkLst>
        </pc:spChg>
        <pc:spChg chg="add mod">
          <ac:chgData name="Cristina Chollet" userId="c13912cb-a88b-430b-b1fe-b9fce31593d0" providerId="ADAL" clId="{E27850EC-2B31-4FA3-B781-7AC3DD761D10}" dt="2022-04-21T14:51:49.082" v="1521" actId="20577"/>
          <ac:spMkLst>
            <pc:docMk/>
            <pc:sldMk cId="3768081544" sldId="327"/>
            <ac:spMk id="9" creationId="{288ECF1E-959A-4383-B2CD-6E76ABDA69FD}"/>
          </ac:spMkLst>
        </pc:spChg>
        <pc:picChg chg="add mod modCrop">
          <ac:chgData name="Cristina Chollet" userId="c13912cb-a88b-430b-b1fe-b9fce31593d0" providerId="ADAL" clId="{E27850EC-2B31-4FA3-B781-7AC3DD761D10}" dt="2022-04-21T14:55:18.913" v="1588" actId="1076"/>
          <ac:picMkLst>
            <pc:docMk/>
            <pc:sldMk cId="3768081544" sldId="327"/>
            <ac:picMk id="5" creationId="{A165C852-3286-486A-910F-FC07DA831D06}"/>
          </ac:picMkLst>
        </pc:picChg>
        <pc:picChg chg="del">
          <ac:chgData name="Cristina Chollet" userId="c13912cb-a88b-430b-b1fe-b9fce31593d0" providerId="ADAL" clId="{E27850EC-2B31-4FA3-B781-7AC3DD761D10}" dt="2022-04-20T17:18:56.954" v="258" actId="478"/>
          <ac:picMkLst>
            <pc:docMk/>
            <pc:sldMk cId="3768081544" sldId="327"/>
            <ac:picMk id="6" creationId="{6CB39985-429D-4068-B5A6-2051C8B5B482}"/>
          </ac:picMkLst>
        </pc:picChg>
        <pc:picChg chg="add mod">
          <ac:chgData name="Cristina Chollet" userId="c13912cb-a88b-430b-b1fe-b9fce31593d0" providerId="ADAL" clId="{E27850EC-2B31-4FA3-B781-7AC3DD761D10}" dt="2022-04-20T17:20:50.265" v="302"/>
          <ac:picMkLst>
            <pc:docMk/>
            <pc:sldMk cId="3768081544" sldId="327"/>
            <ac:picMk id="7" creationId="{6424DF54-95FD-4DDC-BFB1-33C90F38030B}"/>
          </ac:picMkLst>
        </pc:picChg>
        <pc:picChg chg="add mod">
          <ac:chgData name="Cristina Chollet" userId="c13912cb-a88b-430b-b1fe-b9fce31593d0" providerId="ADAL" clId="{E27850EC-2B31-4FA3-B781-7AC3DD761D10}" dt="2022-04-21T14:53:52.455" v="1529" actId="14100"/>
          <ac:picMkLst>
            <pc:docMk/>
            <pc:sldMk cId="3768081544" sldId="327"/>
            <ac:picMk id="22529" creationId="{9899B6CB-9D5F-4545-8155-8BEFA8696A2A}"/>
          </ac:picMkLst>
        </pc:picChg>
      </pc:sldChg>
      <pc:sldChg chg="addSp delSp modSp add mod">
        <pc:chgData name="Cristina Chollet" userId="c13912cb-a88b-430b-b1fe-b9fce31593d0" providerId="ADAL" clId="{E27850EC-2B31-4FA3-B781-7AC3DD761D10}" dt="2022-04-21T14:51:52.826" v="1522" actId="20577"/>
        <pc:sldMkLst>
          <pc:docMk/>
          <pc:sldMk cId="3656585502" sldId="328"/>
        </pc:sldMkLst>
        <pc:spChg chg="del">
          <ac:chgData name="Cristina Chollet" userId="c13912cb-a88b-430b-b1fe-b9fce31593d0" providerId="ADAL" clId="{E27850EC-2B31-4FA3-B781-7AC3DD761D10}" dt="2022-04-20T17:20:53.625" v="303" actId="478"/>
          <ac:spMkLst>
            <pc:docMk/>
            <pc:sldMk cId="3656585502" sldId="328"/>
            <ac:spMk id="9" creationId="{819778BA-5AEE-4859-B2AD-A29B493EF9C1}"/>
          </ac:spMkLst>
        </pc:spChg>
        <pc:spChg chg="add mod">
          <ac:chgData name="Cristina Chollet" userId="c13912cb-a88b-430b-b1fe-b9fce31593d0" providerId="ADAL" clId="{E27850EC-2B31-4FA3-B781-7AC3DD761D10}" dt="2022-04-21T14:51:52.826" v="1522" actId="20577"/>
          <ac:spMkLst>
            <pc:docMk/>
            <pc:sldMk cId="3656585502" sldId="328"/>
            <ac:spMk id="10" creationId="{199E7330-3C71-4E9F-9A98-D7BD098862B9}"/>
          </ac:spMkLst>
        </pc:spChg>
        <pc:spChg chg="del">
          <ac:chgData name="Cristina Chollet" userId="c13912cb-a88b-430b-b1fe-b9fce31593d0" providerId="ADAL" clId="{E27850EC-2B31-4FA3-B781-7AC3DD761D10}" dt="2022-04-20T17:20:55.866" v="304" actId="478"/>
          <ac:spMkLst>
            <pc:docMk/>
            <pc:sldMk cId="3656585502" sldId="328"/>
            <ac:spMk id="19" creationId="{CF67F106-95CD-4940-89A8-2FC8C5EB20B7}"/>
          </ac:spMkLst>
        </pc:spChg>
        <pc:picChg chg="add mod">
          <ac:chgData name="Cristina Chollet" userId="c13912cb-a88b-430b-b1fe-b9fce31593d0" providerId="ADAL" clId="{E27850EC-2B31-4FA3-B781-7AC3DD761D10}" dt="2022-04-20T17:20:57.650" v="305"/>
          <ac:picMkLst>
            <pc:docMk/>
            <pc:sldMk cId="3656585502" sldId="328"/>
            <ac:picMk id="7" creationId="{157C2DA6-AFA2-4DF7-93A4-86F827DEA33D}"/>
          </ac:picMkLst>
        </pc:picChg>
        <pc:picChg chg="del">
          <ac:chgData name="Cristina Chollet" userId="c13912cb-a88b-430b-b1fe-b9fce31593d0" providerId="ADAL" clId="{E27850EC-2B31-4FA3-B781-7AC3DD761D10}" dt="2022-04-20T17:20:53.625" v="303" actId="478"/>
          <ac:picMkLst>
            <pc:docMk/>
            <pc:sldMk cId="3656585502" sldId="328"/>
            <ac:picMk id="8" creationId="{F3AF85D8-2244-42DE-B701-805AE4202B8F}"/>
          </ac:picMkLst>
        </pc:picChg>
      </pc:sldChg>
      <pc:sldChg chg="addSp delSp modSp add mod">
        <pc:chgData name="Cristina Chollet" userId="c13912cb-a88b-430b-b1fe-b9fce31593d0" providerId="ADAL" clId="{E27850EC-2B31-4FA3-B781-7AC3DD761D10}" dt="2022-04-21T14:51:56.028" v="1523" actId="20577"/>
        <pc:sldMkLst>
          <pc:docMk/>
          <pc:sldMk cId="3119855627" sldId="329"/>
        </pc:sldMkLst>
        <pc:spChg chg="del">
          <ac:chgData name="Cristina Chollet" userId="c13912cb-a88b-430b-b1fe-b9fce31593d0" providerId="ADAL" clId="{E27850EC-2B31-4FA3-B781-7AC3DD761D10}" dt="2022-04-20T17:21:02.441" v="306" actId="478"/>
          <ac:spMkLst>
            <pc:docMk/>
            <pc:sldMk cId="3119855627" sldId="329"/>
            <ac:spMk id="8" creationId="{58CC1F01-1DDB-48C7-9AA6-BF9B734501F5}"/>
          </ac:spMkLst>
        </pc:spChg>
        <pc:spChg chg="add mod">
          <ac:chgData name="Cristina Chollet" userId="c13912cb-a88b-430b-b1fe-b9fce31593d0" providerId="ADAL" clId="{E27850EC-2B31-4FA3-B781-7AC3DD761D10}" dt="2022-04-21T14:51:56.028" v="1523" actId="20577"/>
          <ac:spMkLst>
            <pc:docMk/>
            <pc:sldMk cId="3119855627" sldId="329"/>
            <ac:spMk id="9" creationId="{811FED8B-378E-4C18-8713-8C84917DCA19}"/>
          </ac:spMkLst>
        </pc:spChg>
        <pc:picChg chg="del">
          <ac:chgData name="Cristina Chollet" userId="c13912cb-a88b-430b-b1fe-b9fce31593d0" providerId="ADAL" clId="{E27850EC-2B31-4FA3-B781-7AC3DD761D10}" dt="2022-04-20T17:21:02.441" v="306" actId="478"/>
          <ac:picMkLst>
            <pc:docMk/>
            <pc:sldMk cId="3119855627" sldId="329"/>
            <ac:picMk id="6" creationId="{1E320BC3-9555-4C7D-B99D-8B5D0E092255}"/>
          </ac:picMkLst>
        </pc:picChg>
        <pc:picChg chg="add mod">
          <ac:chgData name="Cristina Chollet" userId="c13912cb-a88b-430b-b1fe-b9fce31593d0" providerId="ADAL" clId="{E27850EC-2B31-4FA3-B781-7AC3DD761D10}" dt="2022-04-20T17:21:03.745" v="307"/>
          <ac:picMkLst>
            <pc:docMk/>
            <pc:sldMk cId="3119855627" sldId="329"/>
            <ac:picMk id="7" creationId="{34AC6CDD-C27C-44E3-8142-D7C1D51EDB20}"/>
          </ac:picMkLst>
        </pc:picChg>
      </pc:sldChg>
      <pc:sldChg chg="addSp delSp modSp add mod">
        <pc:chgData name="Cristina Chollet" userId="c13912cb-a88b-430b-b1fe-b9fce31593d0" providerId="ADAL" clId="{E27850EC-2B31-4FA3-B781-7AC3DD761D10}" dt="2022-04-21T14:51:59.396" v="1524" actId="20577"/>
        <pc:sldMkLst>
          <pc:docMk/>
          <pc:sldMk cId="2681589534" sldId="330"/>
        </pc:sldMkLst>
        <pc:spChg chg="add mod">
          <ac:chgData name="Cristina Chollet" userId="c13912cb-a88b-430b-b1fe-b9fce31593d0" providerId="ADAL" clId="{E27850EC-2B31-4FA3-B781-7AC3DD761D10}" dt="2022-04-21T14:51:59.396" v="1524" actId="20577"/>
          <ac:spMkLst>
            <pc:docMk/>
            <pc:sldMk cId="2681589534" sldId="330"/>
            <ac:spMk id="7" creationId="{D2648F7E-BB8F-4595-AFC3-F632869A93FA}"/>
          </ac:spMkLst>
        </pc:spChg>
        <pc:spChg chg="del">
          <ac:chgData name="Cristina Chollet" userId="c13912cb-a88b-430b-b1fe-b9fce31593d0" providerId="ADAL" clId="{E27850EC-2B31-4FA3-B781-7AC3DD761D10}" dt="2022-04-20T17:21:06.816" v="308" actId="478"/>
          <ac:spMkLst>
            <pc:docMk/>
            <pc:sldMk cId="2681589534" sldId="330"/>
            <ac:spMk id="9" creationId="{6CF0D9C3-6CC0-44FD-8CA9-02444C16AF77}"/>
          </ac:spMkLst>
        </pc:spChg>
        <pc:picChg chg="add mod">
          <ac:chgData name="Cristina Chollet" userId="c13912cb-a88b-430b-b1fe-b9fce31593d0" providerId="ADAL" clId="{E27850EC-2B31-4FA3-B781-7AC3DD761D10}" dt="2022-04-20T17:21:08.408" v="309"/>
          <ac:picMkLst>
            <pc:docMk/>
            <pc:sldMk cId="2681589534" sldId="330"/>
            <ac:picMk id="6" creationId="{392B59FF-DEFE-4D9B-A5F2-B3B4CB0DC611}"/>
          </ac:picMkLst>
        </pc:picChg>
        <pc:picChg chg="del">
          <ac:chgData name="Cristina Chollet" userId="c13912cb-a88b-430b-b1fe-b9fce31593d0" providerId="ADAL" clId="{E27850EC-2B31-4FA3-B781-7AC3DD761D10}" dt="2022-04-20T17:21:06.816" v="308" actId="478"/>
          <ac:picMkLst>
            <pc:docMk/>
            <pc:sldMk cId="2681589534" sldId="330"/>
            <ac:picMk id="8" creationId="{3C9EFFAE-05FE-4917-AD79-D18E1AE2F62D}"/>
          </ac:picMkLst>
        </pc:picChg>
      </pc:sldChg>
      <pc:sldChg chg="addSp delSp modSp new mod">
        <pc:chgData name="Cristina Chollet" userId="c13912cb-a88b-430b-b1fe-b9fce31593d0" providerId="ADAL" clId="{E27850EC-2B31-4FA3-B781-7AC3DD761D10}" dt="2022-04-20T17:22:11.633" v="342" actId="1076"/>
        <pc:sldMkLst>
          <pc:docMk/>
          <pc:sldMk cId="1294047578" sldId="331"/>
        </pc:sldMkLst>
        <pc:spChg chg="del">
          <ac:chgData name="Cristina Chollet" userId="c13912cb-a88b-430b-b1fe-b9fce31593d0" providerId="ADAL" clId="{E27850EC-2B31-4FA3-B781-7AC3DD761D10}" dt="2022-04-20T17:21:47.883" v="311" actId="478"/>
          <ac:spMkLst>
            <pc:docMk/>
            <pc:sldMk cId="1294047578" sldId="331"/>
            <ac:spMk id="2" creationId="{3D8561E8-D02A-4908-870B-963A11BE5592}"/>
          </ac:spMkLst>
        </pc:spChg>
        <pc:spChg chg="del">
          <ac:chgData name="Cristina Chollet" userId="c13912cb-a88b-430b-b1fe-b9fce31593d0" providerId="ADAL" clId="{E27850EC-2B31-4FA3-B781-7AC3DD761D10}" dt="2022-04-20T17:21:47.883" v="311" actId="478"/>
          <ac:spMkLst>
            <pc:docMk/>
            <pc:sldMk cId="1294047578" sldId="331"/>
            <ac:spMk id="3" creationId="{128D9E66-0599-4225-AD03-2A7B649B96EB}"/>
          </ac:spMkLst>
        </pc:spChg>
        <pc:spChg chg="del">
          <ac:chgData name="Cristina Chollet" userId="c13912cb-a88b-430b-b1fe-b9fce31593d0" providerId="ADAL" clId="{E27850EC-2B31-4FA3-B781-7AC3DD761D10}" dt="2022-04-20T17:21:47.883" v="311" actId="478"/>
          <ac:spMkLst>
            <pc:docMk/>
            <pc:sldMk cId="1294047578" sldId="331"/>
            <ac:spMk id="4" creationId="{6D08E0B6-2ED8-43D2-A892-6C83E7F20B52}"/>
          </ac:spMkLst>
        </pc:spChg>
        <pc:spChg chg="add mod">
          <ac:chgData name="Cristina Chollet" userId="c13912cb-a88b-430b-b1fe-b9fce31593d0" providerId="ADAL" clId="{E27850EC-2B31-4FA3-B781-7AC3DD761D10}" dt="2022-04-20T17:22:11.633" v="342" actId="1076"/>
          <ac:spMkLst>
            <pc:docMk/>
            <pc:sldMk cId="1294047578" sldId="331"/>
            <ac:spMk id="6" creationId="{6F29A224-2674-4E60-B3EB-073106A6A482}"/>
          </ac:spMkLst>
        </pc:spChg>
      </pc:sldChg>
      <pc:sldChg chg="addSp delSp modSp add mod">
        <pc:chgData name="Cristina Chollet" userId="c13912cb-a88b-430b-b1fe-b9fce31593d0" providerId="ADAL" clId="{E27850EC-2B31-4FA3-B781-7AC3DD761D10}" dt="2022-04-21T15:06:05.618" v="1713" actId="20577"/>
        <pc:sldMkLst>
          <pc:docMk/>
          <pc:sldMk cId="2347925206" sldId="332"/>
        </pc:sldMkLst>
        <pc:spChg chg="add mod">
          <ac:chgData name="Cristina Chollet" userId="c13912cb-a88b-430b-b1fe-b9fce31593d0" providerId="ADAL" clId="{E27850EC-2B31-4FA3-B781-7AC3DD761D10}" dt="2022-04-21T15:06:05.618" v="1713" actId="20577"/>
          <ac:spMkLst>
            <pc:docMk/>
            <pc:sldMk cId="2347925206" sldId="332"/>
            <ac:spMk id="8" creationId="{59E8AAD3-D7F0-4E32-9CF4-CD0E14851FE3}"/>
          </ac:spMkLst>
        </pc:spChg>
        <pc:spChg chg="del">
          <ac:chgData name="Cristina Chollet" userId="c13912cb-a88b-430b-b1fe-b9fce31593d0" providerId="ADAL" clId="{E27850EC-2B31-4FA3-B781-7AC3DD761D10}" dt="2022-04-20T17:22:34.002" v="344" actId="478"/>
          <ac:spMkLst>
            <pc:docMk/>
            <pc:sldMk cId="2347925206" sldId="332"/>
            <ac:spMk id="9" creationId="{79A52DB5-6ADC-4EE4-808E-F6DDC5344A68}"/>
          </ac:spMkLst>
        </pc:spChg>
        <pc:spChg chg="add mod">
          <ac:chgData name="Cristina Chollet" userId="c13912cb-a88b-430b-b1fe-b9fce31593d0" providerId="ADAL" clId="{E27850EC-2B31-4FA3-B781-7AC3DD761D10}" dt="2022-04-21T15:04:10.218" v="1694" actId="20577"/>
          <ac:spMkLst>
            <pc:docMk/>
            <pc:sldMk cId="2347925206" sldId="332"/>
            <ac:spMk id="11" creationId="{B3741381-3F05-484B-86DB-BEA541FCA6CC}"/>
          </ac:spMkLst>
        </pc:spChg>
        <pc:picChg chg="del">
          <ac:chgData name="Cristina Chollet" userId="c13912cb-a88b-430b-b1fe-b9fce31593d0" providerId="ADAL" clId="{E27850EC-2B31-4FA3-B781-7AC3DD761D10}" dt="2022-04-20T17:22:34.002" v="344" actId="478"/>
          <ac:picMkLst>
            <pc:docMk/>
            <pc:sldMk cId="2347925206" sldId="332"/>
            <ac:picMk id="7" creationId="{F3B91830-25E7-4DEE-B1FE-C2AB31FA8583}"/>
          </ac:picMkLst>
        </pc:picChg>
        <pc:picChg chg="add mod">
          <ac:chgData name="Cristina Chollet" userId="c13912cb-a88b-430b-b1fe-b9fce31593d0" providerId="ADAL" clId="{E27850EC-2B31-4FA3-B781-7AC3DD761D10}" dt="2022-04-20T17:25:56.076" v="398"/>
          <ac:picMkLst>
            <pc:docMk/>
            <pc:sldMk cId="2347925206" sldId="332"/>
            <ac:picMk id="10" creationId="{71E6F7B5-4D6A-465A-B749-F3C4F07508F4}"/>
          </ac:picMkLst>
        </pc:picChg>
      </pc:sldChg>
      <pc:sldChg chg="addSp delSp modSp add mod">
        <pc:chgData name="Cristina Chollet" userId="c13912cb-a88b-430b-b1fe-b9fce31593d0" providerId="ADAL" clId="{E27850EC-2B31-4FA3-B781-7AC3DD761D10}" dt="2022-04-21T15:05:40.954" v="1709" actId="207"/>
        <pc:sldMkLst>
          <pc:docMk/>
          <pc:sldMk cId="1886853730" sldId="333"/>
        </pc:sldMkLst>
        <pc:spChg chg="add mod">
          <ac:chgData name="Cristina Chollet" userId="c13912cb-a88b-430b-b1fe-b9fce31593d0" providerId="ADAL" clId="{E27850EC-2B31-4FA3-B781-7AC3DD761D10}" dt="2022-04-21T15:05:40.954" v="1709" actId="207"/>
          <ac:spMkLst>
            <pc:docMk/>
            <pc:sldMk cId="1886853730" sldId="333"/>
            <ac:spMk id="7" creationId="{D471A700-4F17-4FAF-977D-D1FB45D693AC}"/>
          </ac:spMkLst>
        </pc:spChg>
        <pc:spChg chg="add mod">
          <ac:chgData name="Cristina Chollet" userId="c13912cb-a88b-430b-b1fe-b9fce31593d0" providerId="ADAL" clId="{E27850EC-2B31-4FA3-B781-7AC3DD761D10}" dt="2022-04-21T15:04:14.794" v="1696" actId="20577"/>
          <ac:spMkLst>
            <pc:docMk/>
            <pc:sldMk cId="1886853730" sldId="333"/>
            <ac:spMk id="8" creationId="{7DD53D7E-FB05-4093-980F-379AB9615C21}"/>
          </ac:spMkLst>
        </pc:spChg>
        <pc:spChg chg="del">
          <ac:chgData name="Cristina Chollet" userId="c13912cb-a88b-430b-b1fe-b9fce31593d0" providerId="ADAL" clId="{E27850EC-2B31-4FA3-B781-7AC3DD761D10}" dt="2022-04-20T17:22:37.409" v="345" actId="478"/>
          <ac:spMkLst>
            <pc:docMk/>
            <pc:sldMk cId="1886853730" sldId="333"/>
            <ac:spMk id="9" creationId="{288ECF1E-959A-4383-B2CD-6E76ABDA69FD}"/>
          </ac:spMkLst>
        </pc:spChg>
        <pc:picChg chg="add mod">
          <ac:chgData name="Cristina Chollet" userId="c13912cb-a88b-430b-b1fe-b9fce31593d0" providerId="ADAL" clId="{E27850EC-2B31-4FA3-B781-7AC3DD761D10}" dt="2022-04-20T17:25:00.331" v="391" actId="1076"/>
          <ac:picMkLst>
            <pc:docMk/>
            <pc:sldMk cId="1886853730" sldId="333"/>
            <ac:picMk id="6" creationId="{75CCFB49-E913-458B-983B-54D2C688183F}"/>
          </ac:picMkLst>
        </pc:picChg>
        <pc:picChg chg="del">
          <ac:chgData name="Cristina Chollet" userId="c13912cb-a88b-430b-b1fe-b9fce31593d0" providerId="ADAL" clId="{E27850EC-2B31-4FA3-B781-7AC3DD761D10}" dt="2022-04-20T17:22:37.409" v="345" actId="478"/>
          <ac:picMkLst>
            <pc:docMk/>
            <pc:sldMk cId="1886853730" sldId="333"/>
            <ac:picMk id="7" creationId="{6424DF54-95FD-4DDC-BFB1-33C90F38030B}"/>
          </ac:picMkLst>
        </pc:picChg>
      </pc:sldChg>
      <pc:sldChg chg="addSp delSp modSp add mod">
        <pc:chgData name="Cristina Chollet" userId="c13912cb-a88b-430b-b1fe-b9fce31593d0" providerId="ADAL" clId="{E27850EC-2B31-4FA3-B781-7AC3DD761D10}" dt="2022-04-21T15:07:42.066" v="1729" actId="207"/>
        <pc:sldMkLst>
          <pc:docMk/>
          <pc:sldMk cId="3741126246" sldId="334"/>
        </pc:sldMkLst>
        <pc:spChg chg="add mod">
          <ac:chgData name="Cristina Chollet" userId="c13912cb-a88b-430b-b1fe-b9fce31593d0" providerId="ADAL" clId="{E27850EC-2B31-4FA3-B781-7AC3DD761D10}" dt="2022-04-21T15:07:42.066" v="1729" actId="207"/>
          <ac:spMkLst>
            <pc:docMk/>
            <pc:sldMk cId="3741126246" sldId="334"/>
            <ac:spMk id="7" creationId="{09B7572C-9106-493F-9C35-A1778F7742ED}"/>
          </ac:spMkLst>
        </pc:spChg>
        <pc:spChg chg="add mod">
          <ac:chgData name="Cristina Chollet" userId="c13912cb-a88b-430b-b1fe-b9fce31593d0" providerId="ADAL" clId="{E27850EC-2B31-4FA3-B781-7AC3DD761D10}" dt="2022-04-21T15:04:18.908" v="1698" actId="20577"/>
          <ac:spMkLst>
            <pc:docMk/>
            <pc:sldMk cId="3741126246" sldId="334"/>
            <ac:spMk id="8" creationId="{6B1A4FA1-D33C-42FF-AE51-F2E33E97AEEC}"/>
          </ac:spMkLst>
        </pc:spChg>
        <pc:spChg chg="del">
          <ac:chgData name="Cristina Chollet" userId="c13912cb-a88b-430b-b1fe-b9fce31593d0" providerId="ADAL" clId="{E27850EC-2B31-4FA3-B781-7AC3DD761D10}" dt="2022-04-20T17:22:41.049" v="346" actId="478"/>
          <ac:spMkLst>
            <pc:docMk/>
            <pc:sldMk cId="3741126246" sldId="334"/>
            <ac:spMk id="10" creationId="{199E7330-3C71-4E9F-9A98-D7BD098862B9}"/>
          </ac:spMkLst>
        </pc:spChg>
        <pc:spChg chg="mod">
          <ac:chgData name="Cristina Chollet" userId="c13912cb-a88b-430b-b1fe-b9fce31593d0" providerId="ADAL" clId="{E27850EC-2B31-4FA3-B781-7AC3DD761D10}" dt="2022-04-21T15:07:38.953" v="1728" actId="1076"/>
          <ac:spMkLst>
            <pc:docMk/>
            <pc:sldMk cId="3741126246" sldId="334"/>
            <ac:spMk id="17" creationId="{9D21813D-EFD8-4B9E-AB08-A30CAD6B09CD}"/>
          </ac:spMkLst>
        </pc:spChg>
        <pc:picChg chg="add mod">
          <ac:chgData name="Cristina Chollet" userId="c13912cb-a88b-430b-b1fe-b9fce31593d0" providerId="ADAL" clId="{E27850EC-2B31-4FA3-B781-7AC3DD761D10}" dt="2022-04-20T17:25:07.620" v="393"/>
          <ac:picMkLst>
            <pc:docMk/>
            <pc:sldMk cId="3741126246" sldId="334"/>
            <ac:picMk id="6" creationId="{1B5B8F20-DF38-46D2-ABDE-F3943EC5E509}"/>
          </ac:picMkLst>
        </pc:picChg>
        <pc:picChg chg="del">
          <ac:chgData name="Cristina Chollet" userId="c13912cb-a88b-430b-b1fe-b9fce31593d0" providerId="ADAL" clId="{E27850EC-2B31-4FA3-B781-7AC3DD761D10}" dt="2022-04-20T17:22:41.049" v="346" actId="478"/>
          <ac:picMkLst>
            <pc:docMk/>
            <pc:sldMk cId="3741126246" sldId="334"/>
            <ac:picMk id="7" creationId="{157C2DA6-AFA2-4DF7-93A4-86F827DEA33D}"/>
          </ac:picMkLst>
        </pc:picChg>
      </pc:sldChg>
      <pc:sldChg chg="addSp delSp modSp add mod">
        <pc:chgData name="Cristina Chollet" userId="c13912cb-a88b-430b-b1fe-b9fce31593d0" providerId="ADAL" clId="{E27850EC-2B31-4FA3-B781-7AC3DD761D10}" dt="2022-04-21T15:09:52.656" v="1754" actId="1076"/>
        <pc:sldMkLst>
          <pc:docMk/>
          <pc:sldMk cId="578396580" sldId="335"/>
        </pc:sldMkLst>
        <pc:spChg chg="add mod">
          <ac:chgData name="Cristina Chollet" userId="c13912cb-a88b-430b-b1fe-b9fce31593d0" providerId="ADAL" clId="{E27850EC-2B31-4FA3-B781-7AC3DD761D10}" dt="2022-04-21T15:09:52.656" v="1754" actId="1076"/>
          <ac:spMkLst>
            <pc:docMk/>
            <pc:sldMk cId="578396580" sldId="335"/>
            <ac:spMk id="7" creationId="{381B5F41-39B8-455C-ADC6-47380818B8DB}"/>
          </ac:spMkLst>
        </pc:spChg>
        <pc:spChg chg="add mod">
          <ac:chgData name="Cristina Chollet" userId="c13912cb-a88b-430b-b1fe-b9fce31593d0" providerId="ADAL" clId="{E27850EC-2B31-4FA3-B781-7AC3DD761D10}" dt="2022-04-21T15:04:24.673" v="1700" actId="20577"/>
          <ac:spMkLst>
            <pc:docMk/>
            <pc:sldMk cId="578396580" sldId="335"/>
            <ac:spMk id="8" creationId="{67169B98-DC31-4C67-9D64-EFA26A41282C}"/>
          </ac:spMkLst>
        </pc:spChg>
        <pc:spChg chg="del">
          <ac:chgData name="Cristina Chollet" userId="c13912cb-a88b-430b-b1fe-b9fce31593d0" providerId="ADAL" clId="{E27850EC-2B31-4FA3-B781-7AC3DD761D10}" dt="2022-04-20T17:22:44.122" v="347" actId="478"/>
          <ac:spMkLst>
            <pc:docMk/>
            <pc:sldMk cId="578396580" sldId="335"/>
            <ac:spMk id="9" creationId="{811FED8B-378E-4C18-8713-8C84917DCA19}"/>
          </ac:spMkLst>
        </pc:spChg>
        <pc:picChg chg="add mod">
          <ac:chgData name="Cristina Chollet" userId="c13912cb-a88b-430b-b1fe-b9fce31593d0" providerId="ADAL" clId="{E27850EC-2B31-4FA3-B781-7AC3DD761D10}" dt="2022-04-20T17:25:12.338" v="394"/>
          <ac:picMkLst>
            <pc:docMk/>
            <pc:sldMk cId="578396580" sldId="335"/>
            <ac:picMk id="6" creationId="{3968FB00-F7E0-48C4-81C7-27D20EA265BC}"/>
          </ac:picMkLst>
        </pc:picChg>
        <pc:picChg chg="del">
          <ac:chgData name="Cristina Chollet" userId="c13912cb-a88b-430b-b1fe-b9fce31593d0" providerId="ADAL" clId="{E27850EC-2B31-4FA3-B781-7AC3DD761D10}" dt="2022-04-20T17:22:44.122" v="347" actId="478"/>
          <ac:picMkLst>
            <pc:docMk/>
            <pc:sldMk cId="578396580" sldId="335"/>
            <ac:picMk id="7" creationId="{34AC6CDD-C27C-44E3-8142-D7C1D51EDB20}"/>
          </ac:picMkLst>
        </pc:picChg>
      </pc:sldChg>
      <pc:sldChg chg="addSp delSp modSp add mod">
        <pc:chgData name="Cristina Chollet" userId="c13912cb-a88b-430b-b1fe-b9fce31593d0" providerId="ADAL" clId="{E27850EC-2B31-4FA3-B781-7AC3DD761D10}" dt="2022-04-21T15:04:29.345" v="1702" actId="20577"/>
        <pc:sldMkLst>
          <pc:docMk/>
          <pc:sldMk cId="3670788611" sldId="336"/>
        </pc:sldMkLst>
        <pc:spChg chg="del">
          <ac:chgData name="Cristina Chollet" userId="c13912cb-a88b-430b-b1fe-b9fce31593d0" providerId="ADAL" clId="{E27850EC-2B31-4FA3-B781-7AC3DD761D10}" dt="2022-04-20T17:22:48.137" v="348" actId="478"/>
          <ac:spMkLst>
            <pc:docMk/>
            <pc:sldMk cId="3670788611" sldId="336"/>
            <ac:spMk id="7" creationId="{D2648F7E-BB8F-4595-AFC3-F632869A93FA}"/>
          </ac:spMkLst>
        </pc:spChg>
        <pc:spChg chg="add mod">
          <ac:chgData name="Cristina Chollet" userId="c13912cb-a88b-430b-b1fe-b9fce31593d0" providerId="ADAL" clId="{E27850EC-2B31-4FA3-B781-7AC3DD761D10}" dt="2022-04-21T15:04:29.345" v="1702" actId="20577"/>
          <ac:spMkLst>
            <pc:docMk/>
            <pc:sldMk cId="3670788611" sldId="336"/>
            <ac:spMk id="9" creationId="{9D93F38D-0C10-42E5-BEBB-1BF5F8E919A2}"/>
          </ac:spMkLst>
        </pc:spChg>
        <pc:picChg chg="del">
          <ac:chgData name="Cristina Chollet" userId="c13912cb-a88b-430b-b1fe-b9fce31593d0" providerId="ADAL" clId="{E27850EC-2B31-4FA3-B781-7AC3DD761D10}" dt="2022-04-20T17:22:48.137" v="348" actId="478"/>
          <ac:picMkLst>
            <pc:docMk/>
            <pc:sldMk cId="3670788611" sldId="336"/>
            <ac:picMk id="6" creationId="{392B59FF-DEFE-4D9B-A5F2-B3B4CB0DC611}"/>
          </ac:picMkLst>
        </pc:picChg>
        <pc:picChg chg="add mod">
          <ac:chgData name="Cristina Chollet" userId="c13912cb-a88b-430b-b1fe-b9fce31593d0" providerId="ADAL" clId="{E27850EC-2B31-4FA3-B781-7AC3DD761D10}" dt="2022-04-20T17:25:14.993" v="395"/>
          <ac:picMkLst>
            <pc:docMk/>
            <pc:sldMk cId="3670788611" sldId="336"/>
            <ac:picMk id="8" creationId="{9408397E-3ECB-4953-A360-EFCFF26FF18D}"/>
          </ac:picMkLst>
        </pc:picChg>
      </pc:sldChg>
      <pc:sldChg chg="modSp add del mod">
        <pc:chgData name="Cristina Chollet" userId="c13912cb-a88b-430b-b1fe-b9fce31593d0" providerId="ADAL" clId="{E27850EC-2B31-4FA3-B781-7AC3DD761D10}" dt="2022-04-21T15:10:04.129" v="1755" actId="47"/>
        <pc:sldMkLst>
          <pc:docMk/>
          <pc:sldMk cId="1763326612" sldId="337"/>
        </pc:sldMkLst>
        <pc:spChg chg="mod">
          <ac:chgData name="Cristina Chollet" userId="c13912cb-a88b-430b-b1fe-b9fce31593d0" providerId="ADAL" clId="{E27850EC-2B31-4FA3-B781-7AC3DD761D10}" dt="2022-04-20T17:26:56.057" v="419" actId="20577"/>
          <ac:spMkLst>
            <pc:docMk/>
            <pc:sldMk cId="1763326612" sldId="337"/>
            <ac:spMk id="6" creationId="{6F29A224-2674-4E60-B3EB-073106A6A482}"/>
          </ac:spMkLst>
        </pc:spChg>
      </pc:sldChg>
      <pc:sldChg chg="addSp delSp modSp add mod">
        <pc:chgData name="Cristina Chollet" userId="c13912cb-a88b-430b-b1fe-b9fce31593d0" providerId="ADAL" clId="{E27850EC-2B31-4FA3-B781-7AC3DD761D10}" dt="2022-04-20T17:34:53.537" v="484" actId="1076"/>
        <pc:sldMkLst>
          <pc:docMk/>
          <pc:sldMk cId="79085506" sldId="338"/>
        </pc:sldMkLst>
        <pc:spChg chg="del">
          <ac:chgData name="Cristina Chollet" userId="c13912cb-a88b-430b-b1fe-b9fce31593d0" providerId="ADAL" clId="{E27850EC-2B31-4FA3-B781-7AC3DD761D10}" dt="2022-04-20T17:27:26.058" v="421" actId="478"/>
          <ac:spMkLst>
            <pc:docMk/>
            <pc:sldMk cId="79085506" sldId="338"/>
            <ac:spMk id="8" creationId="{59E8AAD3-D7F0-4E32-9CF4-CD0E14851FE3}"/>
          </ac:spMkLst>
        </pc:spChg>
        <pc:spChg chg="del">
          <ac:chgData name="Cristina Chollet" userId="c13912cb-a88b-430b-b1fe-b9fce31593d0" providerId="ADAL" clId="{E27850EC-2B31-4FA3-B781-7AC3DD761D10}" dt="2022-04-20T17:27:29.090" v="422" actId="478"/>
          <ac:spMkLst>
            <pc:docMk/>
            <pc:sldMk cId="79085506" sldId="338"/>
            <ac:spMk id="11" creationId="{B3741381-3F05-484B-86DB-BEA541FCA6CC}"/>
          </ac:spMkLst>
        </pc:spChg>
        <pc:spChg chg="add mod">
          <ac:chgData name="Cristina Chollet" userId="c13912cb-a88b-430b-b1fe-b9fce31593d0" providerId="ADAL" clId="{E27850EC-2B31-4FA3-B781-7AC3DD761D10}" dt="2022-04-20T17:34:53.537" v="484" actId="1076"/>
          <ac:spMkLst>
            <pc:docMk/>
            <pc:sldMk cId="79085506" sldId="338"/>
            <ac:spMk id="12" creationId="{3E4CD8E2-6CD3-42E4-A0FA-683A84537E28}"/>
          </ac:spMkLst>
        </pc:spChg>
        <pc:picChg chg="add mod">
          <ac:chgData name="Cristina Chollet" userId="c13912cb-a88b-430b-b1fe-b9fce31593d0" providerId="ADAL" clId="{E27850EC-2B31-4FA3-B781-7AC3DD761D10}" dt="2022-04-20T17:34:53.537" v="484" actId="1076"/>
          <ac:picMkLst>
            <pc:docMk/>
            <pc:sldMk cId="79085506" sldId="338"/>
            <ac:picMk id="9" creationId="{A90CA676-2E67-453F-9308-C15D918C58C3}"/>
          </ac:picMkLst>
        </pc:picChg>
        <pc:picChg chg="del">
          <ac:chgData name="Cristina Chollet" userId="c13912cb-a88b-430b-b1fe-b9fce31593d0" providerId="ADAL" clId="{E27850EC-2B31-4FA3-B781-7AC3DD761D10}" dt="2022-04-20T17:27:29.090" v="422" actId="478"/>
          <ac:picMkLst>
            <pc:docMk/>
            <pc:sldMk cId="79085506" sldId="338"/>
            <ac:picMk id="10" creationId="{71E6F7B5-4D6A-465A-B749-F3C4F07508F4}"/>
          </ac:picMkLst>
        </pc:picChg>
        <pc:picChg chg="add del mod">
          <ac:chgData name="Cristina Chollet" userId="c13912cb-a88b-430b-b1fe-b9fce31593d0" providerId="ADAL" clId="{E27850EC-2B31-4FA3-B781-7AC3DD761D10}" dt="2022-04-20T17:34:47.090" v="480" actId="478"/>
          <ac:picMkLst>
            <pc:docMk/>
            <pc:sldMk cId="79085506" sldId="338"/>
            <ac:picMk id="31746" creationId="{32FD029F-83EA-4533-A16B-B096F12F601A}"/>
          </ac:picMkLst>
        </pc:picChg>
      </pc:sldChg>
      <pc:sldChg chg="addSp delSp modSp add mod">
        <pc:chgData name="Cristina Chollet" userId="c13912cb-a88b-430b-b1fe-b9fce31593d0" providerId="ADAL" clId="{E27850EC-2B31-4FA3-B781-7AC3DD761D10}" dt="2022-04-20T17:34:56.696" v="485"/>
        <pc:sldMkLst>
          <pc:docMk/>
          <pc:sldMk cId="2787271760" sldId="339"/>
        </pc:sldMkLst>
        <pc:spChg chg="del">
          <ac:chgData name="Cristina Chollet" userId="c13912cb-a88b-430b-b1fe-b9fce31593d0" providerId="ADAL" clId="{E27850EC-2B31-4FA3-B781-7AC3DD761D10}" dt="2022-04-20T17:27:33.025" v="423" actId="478"/>
          <ac:spMkLst>
            <pc:docMk/>
            <pc:sldMk cId="2787271760" sldId="339"/>
            <ac:spMk id="8" creationId="{7DD53D7E-FB05-4093-980F-379AB9615C21}"/>
          </ac:spMkLst>
        </pc:spChg>
        <pc:spChg chg="add mod">
          <ac:chgData name="Cristina Chollet" userId="c13912cb-a88b-430b-b1fe-b9fce31593d0" providerId="ADAL" clId="{E27850EC-2B31-4FA3-B781-7AC3DD761D10}" dt="2022-04-20T17:34:56.696" v="485"/>
          <ac:spMkLst>
            <pc:docMk/>
            <pc:sldMk cId="2787271760" sldId="339"/>
            <ac:spMk id="9" creationId="{1313C915-DF46-41D7-8F49-84814327CC88}"/>
          </ac:spMkLst>
        </pc:spChg>
        <pc:picChg chg="del">
          <ac:chgData name="Cristina Chollet" userId="c13912cb-a88b-430b-b1fe-b9fce31593d0" providerId="ADAL" clId="{E27850EC-2B31-4FA3-B781-7AC3DD761D10}" dt="2022-04-20T17:27:33.025" v="423" actId="478"/>
          <ac:picMkLst>
            <pc:docMk/>
            <pc:sldMk cId="2787271760" sldId="339"/>
            <ac:picMk id="6" creationId="{75CCFB49-E913-458B-983B-54D2C688183F}"/>
          </ac:picMkLst>
        </pc:picChg>
        <pc:picChg chg="add mod">
          <ac:chgData name="Cristina Chollet" userId="c13912cb-a88b-430b-b1fe-b9fce31593d0" providerId="ADAL" clId="{E27850EC-2B31-4FA3-B781-7AC3DD761D10}" dt="2022-04-20T17:34:56.696" v="485"/>
          <ac:picMkLst>
            <pc:docMk/>
            <pc:sldMk cId="2787271760" sldId="339"/>
            <ac:picMk id="7" creationId="{4CE6676C-4D25-441E-8BA8-383670530A64}"/>
          </ac:picMkLst>
        </pc:picChg>
      </pc:sldChg>
      <pc:sldChg chg="addSp delSp modSp add mod">
        <pc:chgData name="Cristina Chollet" userId="c13912cb-a88b-430b-b1fe-b9fce31593d0" providerId="ADAL" clId="{E27850EC-2B31-4FA3-B781-7AC3DD761D10}" dt="2022-04-20T17:34:59" v="486"/>
        <pc:sldMkLst>
          <pc:docMk/>
          <pc:sldMk cId="4163502648" sldId="340"/>
        </pc:sldMkLst>
        <pc:spChg chg="del">
          <ac:chgData name="Cristina Chollet" userId="c13912cb-a88b-430b-b1fe-b9fce31593d0" providerId="ADAL" clId="{E27850EC-2B31-4FA3-B781-7AC3DD761D10}" dt="2022-04-20T17:27:36.577" v="424" actId="478"/>
          <ac:spMkLst>
            <pc:docMk/>
            <pc:sldMk cId="4163502648" sldId="340"/>
            <ac:spMk id="8" creationId="{6B1A4FA1-D33C-42FF-AE51-F2E33E97AEEC}"/>
          </ac:spMkLst>
        </pc:spChg>
        <pc:spChg chg="add mod">
          <ac:chgData name="Cristina Chollet" userId="c13912cb-a88b-430b-b1fe-b9fce31593d0" providerId="ADAL" clId="{E27850EC-2B31-4FA3-B781-7AC3DD761D10}" dt="2022-04-20T17:34:59" v="486"/>
          <ac:spMkLst>
            <pc:docMk/>
            <pc:sldMk cId="4163502648" sldId="340"/>
            <ac:spMk id="9" creationId="{0612D838-7224-4F5A-82F4-499E085162E2}"/>
          </ac:spMkLst>
        </pc:spChg>
        <pc:picChg chg="del">
          <ac:chgData name="Cristina Chollet" userId="c13912cb-a88b-430b-b1fe-b9fce31593d0" providerId="ADAL" clId="{E27850EC-2B31-4FA3-B781-7AC3DD761D10}" dt="2022-04-20T17:27:36.577" v="424" actId="478"/>
          <ac:picMkLst>
            <pc:docMk/>
            <pc:sldMk cId="4163502648" sldId="340"/>
            <ac:picMk id="6" creationId="{1B5B8F20-DF38-46D2-ABDE-F3943EC5E509}"/>
          </ac:picMkLst>
        </pc:picChg>
        <pc:picChg chg="add mod">
          <ac:chgData name="Cristina Chollet" userId="c13912cb-a88b-430b-b1fe-b9fce31593d0" providerId="ADAL" clId="{E27850EC-2B31-4FA3-B781-7AC3DD761D10}" dt="2022-04-20T17:34:59" v="486"/>
          <ac:picMkLst>
            <pc:docMk/>
            <pc:sldMk cId="4163502648" sldId="340"/>
            <ac:picMk id="7" creationId="{0D7BC57C-0C74-4625-B1E8-2400BBBF89E6}"/>
          </ac:picMkLst>
        </pc:picChg>
      </pc:sldChg>
      <pc:sldChg chg="addSp delSp modSp add mod">
        <pc:chgData name="Cristina Chollet" userId="c13912cb-a88b-430b-b1fe-b9fce31593d0" providerId="ADAL" clId="{E27850EC-2B31-4FA3-B781-7AC3DD761D10}" dt="2022-04-20T17:35:00.962" v="487"/>
        <pc:sldMkLst>
          <pc:docMk/>
          <pc:sldMk cId="1788677030" sldId="341"/>
        </pc:sldMkLst>
        <pc:spChg chg="del">
          <ac:chgData name="Cristina Chollet" userId="c13912cb-a88b-430b-b1fe-b9fce31593d0" providerId="ADAL" clId="{E27850EC-2B31-4FA3-B781-7AC3DD761D10}" dt="2022-04-20T17:27:40.770" v="425" actId="478"/>
          <ac:spMkLst>
            <pc:docMk/>
            <pc:sldMk cId="1788677030" sldId="341"/>
            <ac:spMk id="8" creationId="{67169B98-DC31-4C67-9D64-EFA26A41282C}"/>
          </ac:spMkLst>
        </pc:spChg>
        <pc:spChg chg="add mod">
          <ac:chgData name="Cristina Chollet" userId="c13912cb-a88b-430b-b1fe-b9fce31593d0" providerId="ADAL" clId="{E27850EC-2B31-4FA3-B781-7AC3DD761D10}" dt="2022-04-20T17:35:00.962" v="487"/>
          <ac:spMkLst>
            <pc:docMk/>
            <pc:sldMk cId="1788677030" sldId="341"/>
            <ac:spMk id="9" creationId="{33A9884E-640E-4F8E-B012-B3E9C5011845}"/>
          </ac:spMkLst>
        </pc:spChg>
        <pc:picChg chg="del">
          <ac:chgData name="Cristina Chollet" userId="c13912cb-a88b-430b-b1fe-b9fce31593d0" providerId="ADAL" clId="{E27850EC-2B31-4FA3-B781-7AC3DD761D10}" dt="2022-04-20T17:27:40.770" v="425" actId="478"/>
          <ac:picMkLst>
            <pc:docMk/>
            <pc:sldMk cId="1788677030" sldId="341"/>
            <ac:picMk id="6" creationId="{3968FB00-F7E0-48C4-81C7-27D20EA265BC}"/>
          </ac:picMkLst>
        </pc:picChg>
        <pc:picChg chg="add mod">
          <ac:chgData name="Cristina Chollet" userId="c13912cb-a88b-430b-b1fe-b9fce31593d0" providerId="ADAL" clId="{E27850EC-2B31-4FA3-B781-7AC3DD761D10}" dt="2022-04-20T17:35:00.962" v="487"/>
          <ac:picMkLst>
            <pc:docMk/>
            <pc:sldMk cId="1788677030" sldId="341"/>
            <ac:picMk id="7" creationId="{7D1E70E2-C5DF-4E11-8CC6-025253961592}"/>
          </ac:picMkLst>
        </pc:picChg>
      </pc:sldChg>
      <pc:sldChg chg="addSp delSp modSp add mod">
        <pc:chgData name="Cristina Chollet" userId="c13912cb-a88b-430b-b1fe-b9fce31593d0" providerId="ADAL" clId="{E27850EC-2B31-4FA3-B781-7AC3DD761D10}" dt="2022-04-20T17:35:03.864" v="488"/>
        <pc:sldMkLst>
          <pc:docMk/>
          <pc:sldMk cId="1801088355" sldId="342"/>
        </pc:sldMkLst>
        <pc:spChg chg="add mod">
          <ac:chgData name="Cristina Chollet" userId="c13912cb-a88b-430b-b1fe-b9fce31593d0" providerId="ADAL" clId="{E27850EC-2B31-4FA3-B781-7AC3DD761D10}" dt="2022-04-20T17:35:03.864" v="488"/>
          <ac:spMkLst>
            <pc:docMk/>
            <pc:sldMk cId="1801088355" sldId="342"/>
            <ac:spMk id="7" creationId="{D0D6C61D-9A1D-4688-A7F8-046F4169C0BD}"/>
          </ac:spMkLst>
        </pc:spChg>
        <pc:spChg chg="del">
          <ac:chgData name="Cristina Chollet" userId="c13912cb-a88b-430b-b1fe-b9fce31593d0" providerId="ADAL" clId="{E27850EC-2B31-4FA3-B781-7AC3DD761D10}" dt="2022-04-20T17:27:47.529" v="426" actId="478"/>
          <ac:spMkLst>
            <pc:docMk/>
            <pc:sldMk cId="1801088355" sldId="342"/>
            <ac:spMk id="9" creationId="{9D93F38D-0C10-42E5-BEBB-1BF5F8E919A2}"/>
          </ac:spMkLst>
        </pc:spChg>
        <pc:picChg chg="add mod">
          <ac:chgData name="Cristina Chollet" userId="c13912cb-a88b-430b-b1fe-b9fce31593d0" providerId="ADAL" clId="{E27850EC-2B31-4FA3-B781-7AC3DD761D10}" dt="2022-04-20T17:35:03.864" v="488"/>
          <ac:picMkLst>
            <pc:docMk/>
            <pc:sldMk cId="1801088355" sldId="342"/>
            <ac:picMk id="6" creationId="{43693B3D-FB07-4B0A-87B2-EC45C7D8AF6E}"/>
          </ac:picMkLst>
        </pc:picChg>
        <pc:picChg chg="del">
          <ac:chgData name="Cristina Chollet" userId="c13912cb-a88b-430b-b1fe-b9fce31593d0" providerId="ADAL" clId="{E27850EC-2B31-4FA3-B781-7AC3DD761D10}" dt="2022-04-20T17:27:47.529" v="426" actId="478"/>
          <ac:picMkLst>
            <pc:docMk/>
            <pc:sldMk cId="1801088355" sldId="342"/>
            <ac:picMk id="8" creationId="{9408397E-3ECB-4953-A360-EFCFF26FF18D}"/>
          </ac:picMkLst>
        </pc:picChg>
      </pc:sldChg>
      <pc:sldChg chg="delSp modSp add del mod">
        <pc:chgData name="Cristina Chollet" userId="c13912cb-a88b-430b-b1fe-b9fce31593d0" providerId="ADAL" clId="{E27850EC-2B31-4FA3-B781-7AC3DD761D10}" dt="2022-04-21T15:11:20.756" v="1756" actId="47"/>
        <pc:sldMkLst>
          <pc:docMk/>
          <pc:sldMk cId="2611339823" sldId="343"/>
        </pc:sldMkLst>
        <pc:spChg chg="del mod">
          <ac:chgData name="Cristina Chollet" userId="c13912cb-a88b-430b-b1fe-b9fce31593d0" providerId="ADAL" clId="{E27850EC-2B31-4FA3-B781-7AC3DD761D10}" dt="2022-04-20T17:27:53.704" v="428" actId="478"/>
          <ac:spMkLst>
            <pc:docMk/>
            <pc:sldMk cId="2611339823" sldId="343"/>
            <ac:spMk id="6" creationId="{6F29A224-2674-4E60-B3EB-073106A6A482}"/>
          </ac:spMkLst>
        </pc:spChg>
      </pc:sldChg>
      <pc:sldChg chg="addSp delSp modSp add mod">
        <pc:chgData name="Cristina Chollet" userId="c13912cb-a88b-430b-b1fe-b9fce31593d0" providerId="ADAL" clId="{E27850EC-2B31-4FA3-B781-7AC3DD761D10}" dt="2022-04-21T15:13:25.754" v="1801" actId="207"/>
        <pc:sldMkLst>
          <pc:docMk/>
          <pc:sldMk cId="3337841534" sldId="344"/>
        </pc:sldMkLst>
        <pc:spChg chg="add mod">
          <ac:chgData name="Cristina Chollet" userId="c13912cb-a88b-430b-b1fe-b9fce31593d0" providerId="ADAL" clId="{E27850EC-2B31-4FA3-B781-7AC3DD761D10}" dt="2022-04-20T17:40:28.401" v="532" actId="1076"/>
          <ac:spMkLst>
            <pc:docMk/>
            <pc:sldMk cId="3337841534" sldId="344"/>
            <ac:spMk id="7" creationId="{BEAA3AA9-5F3C-466D-B6F5-9E01ED459EE1}"/>
          </ac:spMkLst>
        </pc:spChg>
        <pc:spChg chg="add mod">
          <ac:chgData name="Cristina Chollet" userId="c13912cb-a88b-430b-b1fe-b9fce31593d0" providerId="ADAL" clId="{E27850EC-2B31-4FA3-B781-7AC3DD761D10}" dt="2022-04-21T15:13:25.754" v="1801" actId="207"/>
          <ac:spMkLst>
            <pc:docMk/>
            <pc:sldMk cId="3337841534" sldId="344"/>
            <ac:spMk id="8" creationId="{F22283C9-FBE4-49DD-9A07-E8969AF45744}"/>
          </ac:spMkLst>
        </pc:spChg>
        <pc:spChg chg="del">
          <ac:chgData name="Cristina Chollet" userId="c13912cb-a88b-430b-b1fe-b9fce31593d0" providerId="ADAL" clId="{E27850EC-2B31-4FA3-B781-7AC3DD761D10}" dt="2022-04-20T17:39:57.329" v="526" actId="478"/>
          <ac:spMkLst>
            <pc:docMk/>
            <pc:sldMk cId="3337841534" sldId="344"/>
            <ac:spMk id="12" creationId="{3E4CD8E2-6CD3-42E4-A0FA-683A84537E28}"/>
          </ac:spMkLst>
        </pc:spChg>
        <pc:picChg chg="add mod">
          <ac:chgData name="Cristina Chollet" userId="c13912cb-a88b-430b-b1fe-b9fce31593d0" providerId="ADAL" clId="{E27850EC-2B31-4FA3-B781-7AC3DD761D10}" dt="2022-04-20T17:40:28.401" v="532" actId="1076"/>
          <ac:picMkLst>
            <pc:docMk/>
            <pc:sldMk cId="3337841534" sldId="344"/>
            <ac:picMk id="6" creationId="{4E9A5C23-E6CA-461F-B36E-E7D6D1C062F4}"/>
          </ac:picMkLst>
        </pc:picChg>
        <pc:picChg chg="del">
          <ac:chgData name="Cristina Chollet" userId="c13912cb-a88b-430b-b1fe-b9fce31593d0" providerId="ADAL" clId="{E27850EC-2B31-4FA3-B781-7AC3DD761D10}" dt="2022-04-20T17:39:57.329" v="526" actId="478"/>
          <ac:picMkLst>
            <pc:docMk/>
            <pc:sldMk cId="3337841534" sldId="344"/>
            <ac:picMk id="9" creationId="{A90CA676-2E67-453F-9308-C15D918C58C3}"/>
          </ac:picMkLst>
        </pc:picChg>
      </pc:sldChg>
      <pc:sldChg chg="addSp delSp modSp add mod">
        <pc:chgData name="Cristina Chollet" userId="c13912cb-a88b-430b-b1fe-b9fce31593d0" providerId="ADAL" clId="{E27850EC-2B31-4FA3-B781-7AC3DD761D10}" dt="2022-04-21T15:16:17.298" v="1864" actId="20577"/>
        <pc:sldMkLst>
          <pc:docMk/>
          <pc:sldMk cId="939098305" sldId="345"/>
        </pc:sldMkLst>
        <pc:spChg chg="add mod">
          <ac:chgData name="Cristina Chollet" userId="c13912cb-a88b-430b-b1fe-b9fce31593d0" providerId="ADAL" clId="{E27850EC-2B31-4FA3-B781-7AC3DD761D10}" dt="2022-04-21T15:16:17.298" v="1864" actId="20577"/>
          <ac:spMkLst>
            <pc:docMk/>
            <pc:sldMk cId="939098305" sldId="345"/>
            <ac:spMk id="7" creationId="{9571341B-BC18-400D-ACBB-BDCD1013591C}"/>
          </ac:spMkLst>
        </pc:spChg>
        <pc:spChg chg="add mod">
          <ac:chgData name="Cristina Chollet" userId="c13912cb-a88b-430b-b1fe-b9fce31593d0" providerId="ADAL" clId="{E27850EC-2B31-4FA3-B781-7AC3DD761D10}" dt="2022-04-20T17:40:33.904" v="534" actId="1076"/>
          <ac:spMkLst>
            <pc:docMk/>
            <pc:sldMk cId="939098305" sldId="345"/>
            <ac:spMk id="8" creationId="{7B793E11-6140-4A44-945F-A8AE653699AE}"/>
          </ac:spMkLst>
        </pc:spChg>
        <pc:spChg chg="del">
          <ac:chgData name="Cristina Chollet" userId="c13912cb-a88b-430b-b1fe-b9fce31593d0" providerId="ADAL" clId="{E27850EC-2B31-4FA3-B781-7AC3DD761D10}" dt="2022-04-20T17:40:00.408" v="527" actId="478"/>
          <ac:spMkLst>
            <pc:docMk/>
            <pc:sldMk cId="939098305" sldId="345"/>
            <ac:spMk id="9" creationId="{1313C915-DF46-41D7-8F49-84814327CC88}"/>
          </ac:spMkLst>
        </pc:spChg>
        <pc:picChg chg="add mod">
          <ac:chgData name="Cristina Chollet" userId="c13912cb-a88b-430b-b1fe-b9fce31593d0" providerId="ADAL" clId="{E27850EC-2B31-4FA3-B781-7AC3DD761D10}" dt="2022-04-20T17:40:33.904" v="534" actId="1076"/>
          <ac:picMkLst>
            <pc:docMk/>
            <pc:sldMk cId="939098305" sldId="345"/>
            <ac:picMk id="6" creationId="{C8BD43C5-83B6-4022-87D9-B3350BDDB21B}"/>
          </ac:picMkLst>
        </pc:picChg>
        <pc:picChg chg="del">
          <ac:chgData name="Cristina Chollet" userId="c13912cb-a88b-430b-b1fe-b9fce31593d0" providerId="ADAL" clId="{E27850EC-2B31-4FA3-B781-7AC3DD761D10}" dt="2022-04-20T17:40:00.408" v="527" actId="478"/>
          <ac:picMkLst>
            <pc:docMk/>
            <pc:sldMk cId="939098305" sldId="345"/>
            <ac:picMk id="7" creationId="{4CE6676C-4D25-441E-8BA8-383670530A64}"/>
          </ac:picMkLst>
        </pc:picChg>
      </pc:sldChg>
      <pc:sldChg chg="addSp delSp modSp add mod">
        <pc:chgData name="Cristina Chollet" userId="c13912cb-a88b-430b-b1fe-b9fce31593d0" providerId="ADAL" clId="{E27850EC-2B31-4FA3-B781-7AC3DD761D10}" dt="2022-04-21T15:24:27.808" v="2021" actId="1076"/>
        <pc:sldMkLst>
          <pc:docMk/>
          <pc:sldMk cId="3041278189" sldId="346"/>
        </pc:sldMkLst>
        <pc:spChg chg="add mod">
          <ac:chgData name="Cristina Chollet" userId="c13912cb-a88b-430b-b1fe-b9fce31593d0" providerId="ADAL" clId="{E27850EC-2B31-4FA3-B781-7AC3DD761D10}" dt="2022-04-21T15:24:25.306" v="2020" actId="14100"/>
          <ac:spMkLst>
            <pc:docMk/>
            <pc:sldMk cId="3041278189" sldId="346"/>
            <ac:spMk id="7" creationId="{30E6AE2B-E6FC-46A2-9654-C0B661CE8DF0}"/>
          </ac:spMkLst>
        </pc:spChg>
        <pc:spChg chg="add mod">
          <ac:chgData name="Cristina Chollet" userId="c13912cb-a88b-430b-b1fe-b9fce31593d0" providerId="ADAL" clId="{E27850EC-2B31-4FA3-B781-7AC3DD761D10}" dt="2022-04-20T17:40:42.429" v="539" actId="122"/>
          <ac:spMkLst>
            <pc:docMk/>
            <pc:sldMk cId="3041278189" sldId="346"/>
            <ac:spMk id="8" creationId="{28ED2D5D-56EF-49F8-BA75-3ED69A8732E8}"/>
          </ac:spMkLst>
        </pc:spChg>
        <pc:spChg chg="del">
          <ac:chgData name="Cristina Chollet" userId="c13912cb-a88b-430b-b1fe-b9fce31593d0" providerId="ADAL" clId="{E27850EC-2B31-4FA3-B781-7AC3DD761D10}" dt="2022-04-20T17:40:03.320" v="528" actId="478"/>
          <ac:spMkLst>
            <pc:docMk/>
            <pc:sldMk cId="3041278189" sldId="346"/>
            <ac:spMk id="9" creationId="{0612D838-7224-4F5A-82F4-499E085162E2}"/>
          </ac:spMkLst>
        </pc:spChg>
        <pc:picChg chg="add mod modCrop">
          <ac:chgData name="Cristina Chollet" userId="c13912cb-a88b-430b-b1fe-b9fce31593d0" providerId="ADAL" clId="{E27850EC-2B31-4FA3-B781-7AC3DD761D10}" dt="2022-04-21T15:24:27.808" v="2021" actId="1076"/>
          <ac:picMkLst>
            <pc:docMk/>
            <pc:sldMk cId="3041278189" sldId="346"/>
            <ac:picMk id="4" creationId="{0833B464-A1CD-4938-806F-C9DB830EB0B3}"/>
          </ac:picMkLst>
        </pc:picChg>
        <pc:picChg chg="add mod">
          <ac:chgData name="Cristina Chollet" userId="c13912cb-a88b-430b-b1fe-b9fce31593d0" providerId="ADAL" clId="{E27850EC-2B31-4FA3-B781-7AC3DD761D10}" dt="2022-04-20T17:40:42.429" v="539" actId="122"/>
          <ac:picMkLst>
            <pc:docMk/>
            <pc:sldMk cId="3041278189" sldId="346"/>
            <ac:picMk id="6" creationId="{D4A22545-82F2-4358-9EC0-401CFC253DA5}"/>
          </ac:picMkLst>
        </pc:picChg>
        <pc:picChg chg="del">
          <ac:chgData name="Cristina Chollet" userId="c13912cb-a88b-430b-b1fe-b9fce31593d0" providerId="ADAL" clId="{E27850EC-2B31-4FA3-B781-7AC3DD761D10}" dt="2022-04-20T17:40:03.320" v="528" actId="478"/>
          <ac:picMkLst>
            <pc:docMk/>
            <pc:sldMk cId="3041278189" sldId="346"/>
            <ac:picMk id="7" creationId="{0D7BC57C-0C74-4625-B1E8-2400BBBF89E6}"/>
          </ac:picMkLst>
        </pc:picChg>
      </pc:sldChg>
      <pc:sldChg chg="addSp delSp modSp add">
        <pc:chgData name="Cristina Chollet" userId="c13912cb-a88b-430b-b1fe-b9fce31593d0" providerId="ADAL" clId="{E27850EC-2B31-4FA3-B781-7AC3DD761D10}" dt="2022-04-20T17:40:47.561" v="540"/>
        <pc:sldMkLst>
          <pc:docMk/>
          <pc:sldMk cId="1693056206" sldId="347"/>
        </pc:sldMkLst>
        <pc:spChg chg="add mod">
          <ac:chgData name="Cristina Chollet" userId="c13912cb-a88b-430b-b1fe-b9fce31593d0" providerId="ADAL" clId="{E27850EC-2B31-4FA3-B781-7AC3DD761D10}" dt="2022-04-20T17:40:47.561" v="540"/>
          <ac:spMkLst>
            <pc:docMk/>
            <pc:sldMk cId="1693056206" sldId="347"/>
            <ac:spMk id="8" creationId="{0046A6F3-A462-47DC-B5A8-23FAFABB8172}"/>
          </ac:spMkLst>
        </pc:spChg>
        <pc:spChg chg="del">
          <ac:chgData name="Cristina Chollet" userId="c13912cb-a88b-430b-b1fe-b9fce31593d0" providerId="ADAL" clId="{E27850EC-2B31-4FA3-B781-7AC3DD761D10}" dt="2022-04-20T17:40:06.136" v="529" actId="478"/>
          <ac:spMkLst>
            <pc:docMk/>
            <pc:sldMk cId="1693056206" sldId="347"/>
            <ac:spMk id="9" creationId="{33A9884E-640E-4F8E-B012-B3E9C5011845}"/>
          </ac:spMkLst>
        </pc:spChg>
        <pc:picChg chg="add mod">
          <ac:chgData name="Cristina Chollet" userId="c13912cb-a88b-430b-b1fe-b9fce31593d0" providerId="ADAL" clId="{E27850EC-2B31-4FA3-B781-7AC3DD761D10}" dt="2022-04-20T17:40:47.561" v="540"/>
          <ac:picMkLst>
            <pc:docMk/>
            <pc:sldMk cId="1693056206" sldId="347"/>
            <ac:picMk id="6" creationId="{CD728B1D-374C-47EA-9FD4-8138201A1D76}"/>
          </ac:picMkLst>
        </pc:picChg>
        <pc:picChg chg="del">
          <ac:chgData name="Cristina Chollet" userId="c13912cb-a88b-430b-b1fe-b9fce31593d0" providerId="ADAL" clId="{E27850EC-2B31-4FA3-B781-7AC3DD761D10}" dt="2022-04-20T17:40:06.136" v="529" actId="478"/>
          <ac:picMkLst>
            <pc:docMk/>
            <pc:sldMk cId="1693056206" sldId="347"/>
            <ac:picMk id="7" creationId="{7D1E70E2-C5DF-4E11-8CC6-025253961592}"/>
          </ac:picMkLst>
        </pc:picChg>
      </pc:sldChg>
      <pc:sldChg chg="addSp delSp modSp add">
        <pc:chgData name="Cristina Chollet" userId="c13912cb-a88b-430b-b1fe-b9fce31593d0" providerId="ADAL" clId="{E27850EC-2B31-4FA3-B781-7AC3DD761D10}" dt="2022-04-20T17:40:50.062" v="541"/>
        <pc:sldMkLst>
          <pc:docMk/>
          <pc:sldMk cId="2353801405" sldId="348"/>
        </pc:sldMkLst>
        <pc:spChg chg="del">
          <ac:chgData name="Cristina Chollet" userId="c13912cb-a88b-430b-b1fe-b9fce31593d0" providerId="ADAL" clId="{E27850EC-2B31-4FA3-B781-7AC3DD761D10}" dt="2022-04-20T17:40:09.200" v="530" actId="478"/>
          <ac:spMkLst>
            <pc:docMk/>
            <pc:sldMk cId="2353801405" sldId="348"/>
            <ac:spMk id="7" creationId="{D0D6C61D-9A1D-4688-A7F8-046F4169C0BD}"/>
          </ac:spMkLst>
        </pc:spChg>
        <pc:spChg chg="add mod">
          <ac:chgData name="Cristina Chollet" userId="c13912cb-a88b-430b-b1fe-b9fce31593d0" providerId="ADAL" clId="{E27850EC-2B31-4FA3-B781-7AC3DD761D10}" dt="2022-04-20T17:40:50.062" v="541"/>
          <ac:spMkLst>
            <pc:docMk/>
            <pc:sldMk cId="2353801405" sldId="348"/>
            <ac:spMk id="9" creationId="{0E9B59A0-91AE-4BF2-8909-BEBA22FC66C2}"/>
          </ac:spMkLst>
        </pc:spChg>
        <pc:picChg chg="del">
          <ac:chgData name="Cristina Chollet" userId="c13912cb-a88b-430b-b1fe-b9fce31593d0" providerId="ADAL" clId="{E27850EC-2B31-4FA3-B781-7AC3DD761D10}" dt="2022-04-20T17:40:09.200" v="530" actId="478"/>
          <ac:picMkLst>
            <pc:docMk/>
            <pc:sldMk cId="2353801405" sldId="348"/>
            <ac:picMk id="6" creationId="{43693B3D-FB07-4B0A-87B2-EC45C7D8AF6E}"/>
          </ac:picMkLst>
        </pc:picChg>
        <pc:picChg chg="add mod">
          <ac:chgData name="Cristina Chollet" userId="c13912cb-a88b-430b-b1fe-b9fce31593d0" providerId="ADAL" clId="{E27850EC-2B31-4FA3-B781-7AC3DD761D10}" dt="2022-04-20T17:40:50.062" v="541"/>
          <ac:picMkLst>
            <pc:docMk/>
            <pc:sldMk cId="2353801405" sldId="348"/>
            <ac:picMk id="8" creationId="{1941EB4D-7499-47B1-8EA3-A703F17D1629}"/>
          </ac:picMkLst>
        </pc:picChg>
      </pc:sldChg>
      <pc:sldChg chg="addSp modSp add mod">
        <pc:chgData name="Cristina Chollet" userId="c13912cb-a88b-430b-b1fe-b9fce31593d0" providerId="ADAL" clId="{E27850EC-2B31-4FA3-B781-7AC3DD761D10}" dt="2022-04-20T17:41:55.105" v="612" actId="1076"/>
        <pc:sldMkLst>
          <pc:docMk/>
          <pc:sldMk cId="2783690263" sldId="349"/>
        </pc:sldMkLst>
        <pc:spChg chg="add mod">
          <ac:chgData name="Cristina Chollet" userId="c13912cb-a88b-430b-b1fe-b9fce31593d0" providerId="ADAL" clId="{E27850EC-2B31-4FA3-B781-7AC3DD761D10}" dt="2022-04-20T17:41:55.105" v="612" actId="1076"/>
          <ac:spMkLst>
            <pc:docMk/>
            <pc:sldMk cId="2783690263" sldId="349"/>
            <ac:spMk id="3" creationId="{1FC8EDDC-DD86-4CAD-8175-1087FB10E2BB}"/>
          </ac:spMkLst>
        </pc:spChg>
      </pc:sldChg>
      <pc:sldChg chg="addSp delSp modSp add mod">
        <pc:chgData name="Cristina Chollet" userId="c13912cb-a88b-430b-b1fe-b9fce31593d0" providerId="ADAL" clId="{E27850EC-2B31-4FA3-B781-7AC3DD761D10}" dt="2022-04-21T15:45:37.017" v="2323" actId="207"/>
        <pc:sldMkLst>
          <pc:docMk/>
          <pc:sldMk cId="3019479973" sldId="350"/>
        </pc:sldMkLst>
        <pc:spChg chg="add mod">
          <ac:chgData name="Cristina Chollet" userId="c13912cb-a88b-430b-b1fe-b9fce31593d0" providerId="ADAL" clId="{E27850EC-2B31-4FA3-B781-7AC3DD761D10}" dt="2022-04-21T15:45:37.017" v="2323" actId="207"/>
          <ac:spMkLst>
            <pc:docMk/>
            <pc:sldMk cId="3019479973" sldId="350"/>
            <ac:spMk id="7" creationId="{38D91E31-EC51-44F2-A986-C94DFB6F8539}"/>
          </ac:spMkLst>
        </pc:spChg>
        <pc:spChg chg="del">
          <ac:chgData name="Cristina Chollet" userId="c13912cb-a88b-430b-b1fe-b9fce31593d0" providerId="ADAL" clId="{E27850EC-2B31-4FA3-B781-7AC3DD761D10}" dt="2022-04-20T17:42:13.696" v="614" actId="478"/>
          <ac:spMkLst>
            <pc:docMk/>
            <pc:sldMk cId="3019479973" sldId="350"/>
            <ac:spMk id="7" creationId="{BEAA3AA9-5F3C-466D-B6F5-9E01ED459EE1}"/>
          </ac:spMkLst>
        </pc:spChg>
        <pc:spChg chg="add mod">
          <ac:chgData name="Cristina Chollet" userId="c13912cb-a88b-430b-b1fe-b9fce31593d0" providerId="ADAL" clId="{E27850EC-2B31-4FA3-B781-7AC3DD761D10}" dt="2022-04-20T17:44:53.655" v="675" actId="122"/>
          <ac:spMkLst>
            <pc:docMk/>
            <pc:sldMk cId="3019479973" sldId="350"/>
            <ac:spMk id="8" creationId="{6D95B550-C2CF-4E27-9EAB-C337EFA64A87}"/>
          </ac:spMkLst>
        </pc:spChg>
        <pc:picChg chg="add mod">
          <ac:chgData name="Cristina Chollet" userId="c13912cb-a88b-430b-b1fe-b9fce31593d0" providerId="ADAL" clId="{E27850EC-2B31-4FA3-B781-7AC3DD761D10}" dt="2022-04-21T07:31:31.167" v="786" actId="1076"/>
          <ac:picMkLst>
            <pc:docMk/>
            <pc:sldMk cId="3019479973" sldId="350"/>
            <ac:picMk id="5" creationId="{46D0208B-EE76-41C1-B6A6-7798EB25F455}"/>
          </ac:picMkLst>
        </pc:picChg>
        <pc:picChg chg="del">
          <ac:chgData name="Cristina Chollet" userId="c13912cb-a88b-430b-b1fe-b9fce31593d0" providerId="ADAL" clId="{E27850EC-2B31-4FA3-B781-7AC3DD761D10}" dt="2022-04-20T17:42:13.696" v="614" actId="478"/>
          <ac:picMkLst>
            <pc:docMk/>
            <pc:sldMk cId="3019479973" sldId="350"/>
            <ac:picMk id="6" creationId="{4E9A5C23-E6CA-461F-B36E-E7D6D1C062F4}"/>
          </ac:picMkLst>
        </pc:picChg>
      </pc:sldChg>
      <pc:sldChg chg="addSp delSp modSp add mod">
        <pc:chgData name="Cristina Chollet" userId="c13912cb-a88b-430b-b1fe-b9fce31593d0" providerId="ADAL" clId="{E27850EC-2B31-4FA3-B781-7AC3DD761D10}" dt="2022-04-21T15:46:43.912" v="2332" actId="207"/>
        <pc:sldMkLst>
          <pc:docMk/>
          <pc:sldMk cId="2208960329" sldId="351"/>
        </pc:sldMkLst>
        <pc:spChg chg="add mod">
          <ac:chgData name="Cristina Chollet" userId="c13912cb-a88b-430b-b1fe-b9fce31593d0" providerId="ADAL" clId="{E27850EC-2B31-4FA3-B781-7AC3DD761D10}" dt="2022-04-20T17:44:57.686" v="676"/>
          <ac:spMkLst>
            <pc:docMk/>
            <pc:sldMk cId="2208960329" sldId="351"/>
            <ac:spMk id="7" creationId="{805DDBEE-8280-473D-BC25-4DD3834A5B2F}"/>
          </ac:spMkLst>
        </pc:spChg>
        <pc:spChg chg="del">
          <ac:chgData name="Cristina Chollet" userId="c13912cb-a88b-430b-b1fe-b9fce31593d0" providerId="ADAL" clId="{E27850EC-2B31-4FA3-B781-7AC3DD761D10}" dt="2022-04-20T17:42:16.480" v="615" actId="478"/>
          <ac:spMkLst>
            <pc:docMk/>
            <pc:sldMk cId="2208960329" sldId="351"/>
            <ac:spMk id="8" creationId="{7B793E11-6140-4A44-945F-A8AE653699AE}"/>
          </ac:spMkLst>
        </pc:spChg>
        <pc:spChg chg="add mod">
          <ac:chgData name="Cristina Chollet" userId="c13912cb-a88b-430b-b1fe-b9fce31593d0" providerId="ADAL" clId="{E27850EC-2B31-4FA3-B781-7AC3DD761D10}" dt="2022-04-21T15:46:12.008" v="2326" actId="1076"/>
          <ac:spMkLst>
            <pc:docMk/>
            <pc:sldMk cId="2208960329" sldId="351"/>
            <ac:spMk id="8" creationId="{F2C6175D-49CE-4411-9FE4-6B83FC9D338D}"/>
          </ac:spMkLst>
        </pc:spChg>
        <pc:spChg chg="add mod">
          <ac:chgData name="Cristina Chollet" userId="c13912cb-a88b-430b-b1fe-b9fce31593d0" providerId="ADAL" clId="{E27850EC-2B31-4FA3-B781-7AC3DD761D10}" dt="2022-04-21T15:46:43.912" v="2332" actId="207"/>
          <ac:spMkLst>
            <pc:docMk/>
            <pc:sldMk cId="2208960329" sldId="351"/>
            <ac:spMk id="9" creationId="{1A278AB4-0E0E-484C-A661-3DAFF8E7A551}"/>
          </ac:spMkLst>
        </pc:spChg>
        <pc:picChg chg="add mod">
          <ac:chgData name="Cristina Chollet" userId="c13912cb-a88b-430b-b1fe-b9fce31593d0" providerId="ADAL" clId="{E27850EC-2B31-4FA3-B781-7AC3DD761D10}" dt="2022-04-21T07:31:34.491" v="787"/>
          <ac:picMkLst>
            <pc:docMk/>
            <pc:sldMk cId="2208960329" sldId="351"/>
            <ac:picMk id="5" creationId="{50EB9133-5353-4FDA-B155-AE371FF010EA}"/>
          </ac:picMkLst>
        </pc:picChg>
        <pc:picChg chg="del">
          <ac:chgData name="Cristina Chollet" userId="c13912cb-a88b-430b-b1fe-b9fce31593d0" providerId="ADAL" clId="{E27850EC-2B31-4FA3-B781-7AC3DD761D10}" dt="2022-04-20T17:42:16.480" v="615" actId="478"/>
          <ac:picMkLst>
            <pc:docMk/>
            <pc:sldMk cId="2208960329" sldId="351"/>
            <ac:picMk id="6" creationId="{C8BD43C5-83B6-4022-87D9-B3350BDDB21B}"/>
          </ac:picMkLst>
        </pc:picChg>
      </pc:sldChg>
      <pc:sldChg chg="addSp delSp modSp add mod">
        <pc:chgData name="Cristina Chollet" userId="c13912cb-a88b-430b-b1fe-b9fce31593d0" providerId="ADAL" clId="{E27850EC-2B31-4FA3-B781-7AC3DD761D10}" dt="2022-04-21T15:50:13.042" v="2380" actId="255"/>
        <pc:sldMkLst>
          <pc:docMk/>
          <pc:sldMk cId="2268933999" sldId="352"/>
        </pc:sldMkLst>
        <pc:spChg chg="add mod">
          <ac:chgData name="Cristina Chollet" userId="c13912cb-a88b-430b-b1fe-b9fce31593d0" providerId="ADAL" clId="{E27850EC-2B31-4FA3-B781-7AC3DD761D10}" dt="2022-04-21T07:31:39.863" v="789" actId="1076"/>
          <ac:spMkLst>
            <pc:docMk/>
            <pc:sldMk cId="2268933999" sldId="352"/>
            <ac:spMk id="7" creationId="{F64DB2AB-516C-4C6D-B8BE-BDABB7F6420E}"/>
          </ac:spMkLst>
        </pc:spChg>
        <pc:spChg chg="del">
          <ac:chgData name="Cristina Chollet" userId="c13912cb-a88b-430b-b1fe-b9fce31593d0" providerId="ADAL" clId="{E27850EC-2B31-4FA3-B781-7AC3DD761D10}" dt="2022-04-20T17:42:19.495" v="616" actId="478"/>
          <ac:spMkLst>
            <pc:docMk/>
            <pc:sldMk cId="2268933999" sldId="352"/>
            <ac:spMk id="8" creationId="{28ED2D5D-56EF-49F8-BA75-3ED69A8732E8}"/>
          </ac:spMkLst>
        </pc:spChg>
        <pc:spChg chg="add mod">
          <ac:chgData name="Cristina Chollet" userId="c13912cb-a88b-430b-b1fe-b9fce31593d0" providerId="ADAL" clId="{E27850EC-2B31-4FA3-B781-7AC3DD761D10}" dt="2022-04-21T15:50:13.042" v="2380" actId="255"/>
          <ac:spMkLst>
            <pc:docMk/>
            <pc:sldMk cId="2268933999" sldId="352"/>
            <ac:spMk id="8" creationId="{312FC31D-AD28-4C93-A610-890EA26CA4F9}"/>
          </ac:spMkLst>
        </pc:spChg>
        <pc:spChg chg="mod">
          <ac:chgData name="Cristina Chollet" userId="c13912cb-a88b-430b-b1fe-b9fce31593d0" providerId="ADAL" clId="{E27850EC-2B31-4FA3-B781-7AC3DD761D10}" dt="2022-04-21T15:49:47.888" v="2376" actId="1076"/>
          <ac:spMkLst>
            <pc:docMk/>
            <pc:sldMk cId="2268933999" sldId="352"/>
            <ac:spMk id="17" creationId="{9D21813D-EFD8-4B9E-AB08-A30CAD6B09CD}"/>
          </ac:spMkLst>
        </pc:spChg>
        <pc:picChg chg="add mod">
          <ac:chgData name="Cristina Chollet" userId="c13912cb-a88b-430b-b1fe-b9fce31593d0" providerId="ADAL" clId="{E27850EC-2B31-4FA3-B781-7AC3DD761D10}" dt="2022-04-21T07:31:36.950" v="788"/>
          <ac:picMkLst>
            <pc:docMk/>
            <pc:sldMk cId="2268933999" sldId="352"/>
            <ac:picMk id="5" creationId="{6D447402-1C6D-40B0-809D-7409B6E6C48B}"/>
          </ac:picMkLst>
        </pc:picChg>
        <pc:picChg chg="del">
          <ac:chgData name="Cristina Chollet" userId="c13912cb-a88b-430b-b1fe-b9fce31593d0" providerId="ADAL" clId="{E27850EC-2B31-4FA3-B781-7AC3DD761D10}" dt="2022-04-20T17:42:19.495" v="616" actId="478"/>
          <ac:picMkLst>
            <pc:docMk/>
            <pc:sldMk cId="2268933999" sldId="352"/>
            <ac:picMk id="6" creationId="{D4A22545-82F2-4358-9EC0-401CFC253DA5}"/>
          </ac:picMkLst>
        </pc:picChg>
      </pc:sldChg>
      <pc:sldChg chg="addSp delSp modSp add mod">
        <pc:chgData name="Cristina Chollet" userId="c13912cb-a88b-430b-b1fe-b9fce31593d0" providerId="ADAL" clId="{E27850EC-2B31-4FA3-B781-7AC3DD761D10}" dt="2022-04-21T07:31:44.663" v="791" actId="1076"/>
        <pc:sldMkLst>
          <pc:docMk/>
          <pc:sldMk cId="3503139779" sldId="353"/>
        </pc:sldMkLst>
        <pc:spChg chg="add mod">
          <ac:chgData name="Cristina Chollet" userId="c13912cb-a88b-430b-b1fe-b9fce31593d0" providerId="ADAL" clId="{E27850EC-2B31-4FA3-B781-7AC3DD761D10}" dt="2022-04-21T07:31:44.663" v="791" actId="1076"/>
          <ac:spMkLst>
            <pc:docMk/>
            <pc:sldMk cId="3503139779" sldId="353"/>
            <ac:spMk id="7" creationId="{43FDF25B-F6F9-445E-B9B3-A0823286FDCD}"/>
          </ac:spMkLst>
        </pc:spChg>
        <pc:spChg chg="del">
          <ac:chgData name="Cristina Chollet" userId="c13912cb-a88b-430b-b1fe-b9fce31593d0" providerId="ADAL" clId="{E27850EC-2B31-4FA3-B781-7AC3DD761D10}" dt="2022-04-20T17:42:22.496" v="617" actId="478"/>
          <ac:spMkLst>
            <pc:docMk/>
            <pc:sldMk cId="3503139779" sldId="353"/>
            <ac:spMk id="8" creationId="{0046A6F3-A462-47DC-B5A8-23FAFABB8172}"/>
          </ac:spMkLst>
        </pc:spChg>
        <pc:picChg chg="add mod">
          <ac:chgData name="Cristina Chollet" userId="c13912cb-a88b-430b-b1fe-b9fce31593d0" providerId="ADAL" clId="{E27850EC-2B31-4FA3-B781-7AC3DD761D10}" dt="2022-04-21T07:31:42.412" v="790"/>
          <ac:picMkLst>
            <pc:docMk/>
            <pc:sldMk cId="3503139779" sldId="353"/>
            <ac:picMk id="5" creationId="{310C94CC-FA34-48C0-87F6-B161B154EF1A}"/>
          </ac:picMkLst>
        </pc:picChg>
        <pc:picChg chg="del">
          <ac:chgData name="Cristina Chollet" userId="c13912cb-a88b-430b-b1fe-b9fce31593d0" providerId="ADAL" clId="{E27850EC-2B31-4FA3-B781-7AC3DD761D10}" dt="2022-04-20T17:42:22.496" v="617" actId="478"/>
          <ac:picMkLst>
            <pc:docMk/>
            <pc:sldMk cId="3503139779" sldId="353"/>
            <ac:picMk id="6" creationId="{CD728B1D-374C-47EA-9FD4-8138201A1D76}"/>
          </ac:picMkLst>
        </pc:picChg>
      </pc:sldChg>
      <pc:sldChg chg="addSp delSp modSp add mod">
        <pc:chgData name="Cristina Chollet" userId="c13912cb-a88b-430b-b1fe-b9fce31593d0" providerId="ADAL" clId="{E27850EC-2B31-4FA3-B781-7AC3DD761D10}" dt="2022-04-21T07:31:49.910" v="793" actId="1076"/>
        <pc:sldMkLst>
          <pc:docMk/>
          <pc:sldMk cId="4213992810" sldId="354"/>
        </pc:sldMkLst>
        <pc:spChg chg="add mod">
          <ac:chgData name="Cristina Chollet" userId="c13912cb-a88b-430b-b1fe-b9fce31593d0" providerId="ADAL" clId="{E27850EC-2B31-4FA3-B781-7AC3DD761D10}" dt="2022-04-21T07:31:49.910" v="793" actId="1076"/>
          <ac:spMkLst>
            <pc:docMk/>
            <pc:sldMk cId="4213992810" sldId="354"/>
            <ac:spMk id="6" creationId="{5184CD7C-2B7C-4502-BBD3-235470D29052}"/>
          </ac:spMkLst>
        </pc:spChg>
        <pc:spChg chg="del">
          <ac:chgData name="Cristina Chollet" userId="c13912cb-a88b-430b-b1fe-b9fce31593d0" providerId="ADAL" clId="{E27850EC-2B31-4FA3-B781-7AC3DD761D10}" dt="2022-04-20T17:42:26.465" v="618" actId="478"/>
          <ac:spMkLst>
            <pc:docMk/>
            <pc:sldMk cId="4213992810" sldId="354"/>
            <ac:spMk id="9" creationId="{0E9B59A0-91AE-4BF2-8909-BEBA22FC66C2}"/>
          </ac:spMkLst>
        </pc:spChg>
        <pc:picChg chg="add mod">
          <ac:chgData name="Cristina Chollet" userId="c13912cb-a88b-430b-b1fe-b9fce31593d0" providerId="ADAL" clId="{E27850EC-2B31-4FA3-B781-7AC3DD761D10}" dt="2022-04-21T07:31:47.444" v="792"/>
          <ac:picMkLst>
            <pc:docMk/>
            <pc:sldMk cId="4213992810" sldId="354"/>
            <ac:picMk id="5" creationId="{E233F7DD-FC64-4D06-8FC9-C9E8D7C920E5}"/>
          </ac:picMkLst>
        </pc:picChg>
        <pc:picChg chg="del">
          <ac:chgData name="Cristina Chollet" userId="c13912cb-a88b-430b-b1fe-b9fce31593d0" providerId="ADAL" clId="{E27850EC-2B31-4FA3-B781-7AC3DD761D10}" dt="2022-04-20T17:42:26.465" v="618" actId="478"/>
          <ac:picMkLst>
            <pc:docMk/>
            <pc:sldMk cId="4213992810" sldId="354"/>
            <ac:picMk id="8" creationId="{1941EB4D-7499-47B1-8EA3-A703F17D1629}"/>
          </ac:picMkLst>
        </pc:picChg>
      </pc:sldChg>
      <pc:sldChg chg="addSp modSp add mod">
        <pc:chgData name="Cristina Chollet" userId="c13912cb-a88b-430b-b1fe-b9fce31593d0" providerId="ADAL" clId="{E27850EC-2B31-4FA3-B781-7AC3DD761D10}" dt="2022-04-21T07:33:37.246" v="798" actId="1076"/>
        <pc:sldMkLst>
          <pc:docMk/>
          <pc:sldMk cId="1782940535" sldId="355"/>
        </pc:sldMkLst>
        <pc:spChg chg="mod">
          <ac:chgData name="Cristina Chollet" userId="c13912cb-a88b-430b-b1fe-b9fce31593d0" providerId="ADAL" clId="{E27850EC-2B31-4FA3-B781-7AC3DD761D10}" dt="2022-04-20T17:43:10.475" v="632" actId="6549"/>
          <ac:spMkLst>
            <pc:docMk/>
            <pc:sldMk cId="1782940535" sldId="355"/>
            <ac:spMk id="3" creationId="{1FC8EDDC-DD86-4CAD-8175-1087FB10E2BB}"/>
          </ac:spMkLst>
        </pc:spChg>
        <pc:spChg chg="add mod">
          <ac:chgData name="Cristina Chollet" userId="c13912cb-a88b-430b-b1fe-b9fce31593d0" providerId="ADAL" clId="{E27850EC-2B31-4FA3-B781-7AC3DD761D10}" dt="2022-04-21T07:33:37.246" v="798" actId="1076"/>
          <ac:spMkLst>
            <pc:docMk/>
            <pc:sldMk cId="1782940535" sldId="355"/>
            <ac:spMk id="4" creationId="{194F4B64-B930-4DFA-9F9F-10834B6CDD71}"/>
          </ac:spMkLst>
        </pc:spChg>
      </pc:sldChg>
      <pc:sldChg chg="addSp delSp modSp add mod">
        <pc:chgData name="Cristina Chollet" userId="c13912cb-a88b-430b-b1fe-b9fce31593d0" providerId="ADAL" clId="{E27850EC-2B31-4FA3-B781-7AC3DD761D10}" dt="2022-04-21T11:02:06.936" v="1239" actId="1076"/>
        <pc:sldMkLst>
          <pc:docMk/>
          <pc:sldMk cId="3538669251" sldId="356"/>
        </pc:sldMkLst>
        <pc:spChg chg="mod ord">
          <ac:chgData name="Cristina Chollet" userId="c13912cb-a88b-430b-b1fe-b9fce31593d0" providerId="ADAL" clId="{E27850EC-2B31-4FA3-B781-7AC3DD761D10}" dt="2022-04-21T11:01:26.616" v="1231" actId="1076"/>
          <ac:spMkLst>
            <pc:docMk/>
            <pc:sldMk cId="3538669251" sldId="356"/>
            <ac:spMk id="2" creationId="{E5047060-6FC1-418C-9F2E-9F62D6FB3DC8}"/>
          </ac:spMkLst>
        </pc:spChg>
        <pc:spChg chg="add mod">
          <ac:chgData name="Cristina Chollet" userId="c13912cb-a88b-430b-b1fe-b9fce31593d0" providerId="ADAL" clId="{E27850EC-2B31-4FA3-B781-7AC3DD761D10}" dt="2022-04-21T11:01:26.616" v="1231" actId="1076"/>
          <ac:spMkLst>
            <pc:docMk/>
            <pc:sldMk cId="3538669251" sldId="356"/>
            <ac:spMk id="7" creationId="{3C48810A-CAAA-4EEB-A01E-DC8C622EAA59}"/>
          </ac:spMkLst>
        </pc:spChg>
        <pc:spChg chg="add mod">
          <ac:chgData name="Cristina Chollet" userId="c13912cb-a88b-430b-b1fe-b9fce31593d0" providerId="ADAL" clId="{E27850EC-2B31-4FA3-B781-7AC3DD761D10}" dt="2022-04-21T11:01:26.616" v="1231" actId="1076"/>
          <ac:spMkLst>
            <pc:docMk/>
            <pc:sldMk cId="3538669251" sldId="356"/>
            <ac:spMk id="9" creationId="{6074EF9D-EC7F-409C-90BA-A942C465E06C}"/>
          </ac:spMkLst>
        </pc:spChg>
        <pc:spChg chg="add mod">
          <ac:chgData name="Cristina Chollet" userId="c13912cb-a88b-430b-b1fe-b9fce31593d0" providerId="ADAL" clId="{E27850EC-2B31-4FA3-B781-7AC3DD761D10}" dt="2022-04-21T11:01:26.616" v="1231" actId="1076"/>
          <ac:spMkLst>
            <pc:docMk/>
            <pc:sldMk cId="3538669251" sldId="356"/>
            <ac:spMk id="11" creationId="{386F6056-DDF9-4C65-A497-3139E36CFB0B}"/>
          </ac:spMkLst>
        </pc:spChg>
        <pc:spChg chg="del">
          <ac:chgData name="Cristina Chollet" userId="c13912cb-a88b-430b-b1fe-b9fce31593d0" providerId="ADAL" clId="{E27850EC-2B31-4FA3-B781-7AC3DD761D10}" dt="2022-04-20T17:44:24.890" v="672" actId="478"/>
          <ac:spMkLst>
            <pc:docMk/>
            <pc:sldMk cId="3538669251" sldId="356"/>
            <ac:spMk id="13" creationId="{8CDFF66B-71F3-472B-90D8-8F6A11D3EB5C}"/>
          </ac:spMkLst>
        </pc:spChg>
        <pc:spChg chg="add mod">
          <ac:chgData name="Cristina Chollet" userId="c13912cb-a88b-430b-b1fe-b9fce31593d0" providerId="ADAL" clId="{E27850EC-2B31-4FA3-B781-7AC3DD761D10}" dt="2022-04-21T10:39:44.369" v="1151" actId="20577"/>
          <ac:spMkLst>
            <pc:docMk/>
            <pc:sldMk cId="3538669251" sldId="356"/>
            <ac:spMk id="13" creationId="{D6AE8A97-E7C7-4757-ACAC-741EEE2F16EF}"/>
          </ac:spMkLst>
        </pc:spChg>
        <pc:spChg chg="add mod">
          <ac:chgData name="Cristina Chollet" userId="c13912cb-a88b-430b-b1fe-b9fce31593d0" providerId="ADAL" clId="{E27850EC-2B31-4FA3-B781-7AC3DD761D10}" dt="2022-04-21T10:39:57.137" v="1157" actId="20577"/>
          <ac:spMkLst>
            <pc:docMk/>
            <pc:sldMk cId="3538669251" sldId="356"/>
            <ac:spMk id="15" creationId="{191868D7-BDAB-4BB3-8F29-A1F3AE7B7611}"/>
          </ac:spMkLst>
        </pc:spChg>
        <pc:spChg chg="del">
          <ac:chgData name="Cristina Chollet" userId="c13912cb-a88b-430b-b1fe-b9fce31593d0" providerId="ADAL" clId="{E27850EC-2B31-4FA3-B781-7AC3DD761D10}" dt="2022-04-20T17:44:24.890" v="672" actId="478"/>
          <ac:spMkLst>
            <pc:docMk/>
            <pc:sldMk cId="3538669251" sldId="356"/>
            <ac:spMk id="28" creationId="{AB230C44-2965-4A42-AF45-16DDD2777E49}"/>
          </ac:spMkLst>
        </pc:spChg>
        <pc:spChg chg="del">
          <ac:chgData name="Cristina Chollet" userId="c13912cb-a88b-430b-b1fe-b9fce31593d0" providerId="ADAL" clId="{E27850EC-2B31-4FA3-B781-7AC3DD761D10}" dt="2022-04-20T17:44:24.890" v="672" actId="478"/>
          <ac:spMkLst>
            <pc:docMk/>
            <pc:sldMk cId="3538669251" sldId="356"/>
            <ac:spMk id="29" creationId="{65B946C3-17F7-41EC-8CD4-D6331B5DBFF1}"/>
          </ac:spMkLst>
        </pc:spChg>
        <pc:spChg chg="del">
          <ac:chgData name="Cristina Chollet" userId="c13912cb-a88b-430b-b1fe-b9fce31593d0" providerId="ADAL" clId="{E27850EC-2B31-4FA3-B781-7AC3DD761D10}" dt="2022-04-20T17:44:24.890" v="672" actId="478"/>
          <ac:spMkLst>
            <pc:docMk/>
            <pc:sldMk cId="3538669251" sldId="356"/>
            <ac:spMk id="31" creationId="{E2DFC999-2463-4444-A301-09AF349B369F}"/>
          </ac:spMkLst>
        </pc:spChg>
        <pc:spChg chg="del">
          <ac:chgData name="Cristina Chollet" userId="c13912cb-a88b-430b-b1fe-b9fce31593d0" providerId="ADAL" clId="{E27850EC-2B31-4FA3-B781-7AC3DD761D10}" dt="2022-04-20T17:44:24.890" v="672" actId="478"/>
          <ac:spMkLst>
            <pc:docMk/>
            <pc:sldMk cId="3538669251" sldId="356"/>
            <ac:spMk id="33" creationId="{3405BCB3-7F30-42A8-880B-1D877E976372}"/>
          </ac:spMkLst>
        </pc:spChg>
        <pc:spChg chg="del">
          <ac:chgData name="Cristina Chollet" userId="c13912cb-a88b-430b-b1fe-b9fce31593d0" providerId="ADAL" clId="{E27850EC-2B31-4FA3-B781-7AC3DD761D10}" dt="2022-04-20T17:44:24.890" v="672" actId="478"/>
          <ac:spMkLst>
            <pc:docMk/>
            <pc:sldMk cId="3538669251" sldId="356"/>
            <ac:spMk id="35" creationId="{9947C8DB-6AD1-403A-A30A-C8374586E35A}"/>
          </ac:spMkLst>
        </pc:spChg>
        <pc:spChg chg="del">
          <ac:chgData name="Cristina Chollet" userId="c13912cb-a88b-430b-b1fe-b9fce31593d0" providerId="ADAL" clId="{E27850EC-2B31-4FA3-B781-7AC3DD761D10}" dt="2022-04-20T17:44:24.890" v="672" actId="478"/>
          <ac:spMkLst>
            <pc:docMk/>
            <pc:sldMk cId="3538669251" sldId="356"/>
            <ac:spMk id="38" creationId="{C9BB212C-9169-41AC-924E-EC111FD5729C}"/>
          </ac:spMkLst>
        </pc:spChg>
        <pc:spChg chg="del">
          <ac:chgData name="Cristina Chollet" userId="c13912cb-a88b-430b-b1fe-b9fce31593d0" providerId="ADAL" clId="{E27850EC-2B31-4FA3-B781-7AC3DD761D10}" dt="2022-04-20T17:44:24.890" v="672" actId="478"/>
          <ac:spMkLst>
            <pc:docMk/>
            <pc:sldMk cId="3538669251" sldId="356"/>
            <ac:spMk id="40" creationId="{148C2D18-E5E0-4CC8-8339-7B6F305893E1}"/>
          </ac:spMkLst>
        </pc:spChg>
        <pc:spChg chg="del">
          <ac:chgData name="Cristina Chollet" userId="c13912cb-a88b-430b-b1fe-b9fce31593d0" providerId="ADAL" clId="{E27850EC-2B31-4FA3-B781-7AC3DD761D10}" dt="2022-04-20T17:44:24.890" v="672" actId="478"/>
          <ac:spMkLst>
            <pc:docMk/>
            <pc:sldMk cId="3538669251" sldId="356"/>
            <ac:spMk id="44" creationId="{9714DADA-4A88-44C3-9560-153CAD724568}"/>
          </ac:spMkLst>
        </pc:spChg>
        <pc:spChg chg="del">
          <ac:chgData name="Cristina Chollet" userId="c13912cb-a88b-430b-b1fe-b9fce31593d0" providerId="ADAL" clId="{E27850EC-2B31-4FA3-B781-7AC3DD761D10}" dt="2022-04-20T17:44:24.890" v="672" actId="478"/>
          <ac:spMkLst>
            <pc:docMk/>
            <pc:sldMk cId="3538669251" sldId="356"/>
            <ac:spMk id="46" creationId="{6E1EF269-4192-4ECA-87E7-82A7451169D1}"/>
          </ac:spMkLst>
        </pc:spChg>
        <pc:picChg chg="del">
          <ac:chgData name="Cristina Chollet" userId="c13912cb-a88b-430b-b1fe-b9fce31593d0" providerId="ADAL" clId="{E27850EC-2B31-4FA3-B781-7AC3DD761D10}" dt="2022-04-20T17:46:30.945" v="718" actId="478"/>
          <ac:picMkLst>
            <pc:docMk/>
            <pc:sldMk cId="3538669251" sldId="356"/>
            <ac:picMk id="5" creationId="{DB39411F-4A6D-4F2A-93AD-7799561D3997}"/>
          </ac:picMkLst>
        </pc:picChg>
        <pc:picChg chg="del">
          <ac:chgData name="Cristina Chollet" userId="c13912cb-a88b-430b-b1fe-b9fce31593d0" providerId="ADAL" clId="{E27850EC-2B31-4FA3-B781-7AC3DD761D10}" dt="2022-04-20T17:44:24.890" v="672" actId="478"/>
          <ac:picMkLst>
            <pc:docMk/>
            <pc:sldMk cId="3538669251" sldId="356"/>
            <ac:picMk id="6" creationId="{5D7D82DD-1E7B-4C10-8B33-DF58E055957E}"/>
          </ac:picMkLst>
        </pc:picChg>
        <pc:picChg chg="del">
          <ac:chgData name="Cristina Chollet" userId="c13912cb-a88b-430b-b1fe-b9fce31593d0" providerId="ADAL" clId="{E27850EC-2B31-4FA3-B781-7AC3DD761D10}" dt="2022-04-20T17:44:24.890" v="672" actId="478"/>
          <ac:picMkLst>
            <pc:docMk/>
            <pc:sldMk cId="3538669251" sldId="356"/>
            <ac:picMk id="8" creationId="{9C80E223-6CF9-4310-8652-306737E84677}"/>
          </ac:picMkLst>
        </pc:picChg>
        <pc:picChg chg="del">
          <ac:chgData name="Cristina Chollet" userId="c13912cb-a88b-430b-b1fe-b9fce31593d0" providerId="ADAL" clId="{E27850EC-2B31-4FA3-B781-7AC3DD761D10}" dt="2022-04-20T17:44:24.890" v="672" actId="478"/>
          <ac:picMkLst>
            <pc:docMk/>
            <pc:sldMk cId="3538669251" sldId="356"/>
            <ac:picMk id="39" creationId="{5571F122-6392-457F-9921-1771A7CFAA6D}"/>
          </ac:picMkLst>
        </pc:picChg>
        <pc:picChg chg="add mod">
          <ac:chgData name="Cristina Chollet" userId="c13912cb-a88b-430b-b1fe-b9fce31593d0" providerId="ADAL" clId="{E27850EC-2B31-4FA3-B781-7AC3DD761D10}" dt="2022-04-21T11:01:56.824" v="1235" actId="1076"/>
          <ac:picMkLst>
            <pc:docMk/>
            <pc:sldMk cId="3538669251" sldId="356"/>
            <ac:picMk id="1026" creationId="{638D5A29-1FE1-44F8-AFFF-696419322211}"/>
          </ac:picMkLst>
        </pc:picChg>
        <pc:picChg chg="del">
          <ac:chgData name="Cristina Chollet" userId="c13912cb-a88b-430b-b1fe-b9fce31593d0" providerId="ADAL" clId="{E27850EC-2B31-4FA3-B781-7AC3DD761D10}" dt="2022-04-20T17:44:24.890" v="672" actId="478"/>
          <ac:picMkLst>
            <pc:docMk/>
            <pc:sldMk cId="3538669251" sldId="356"/>
            <ac:picMk id="1028" creationId="{0D4B0E46-B9AB-468E-9A9A-5A6378506618}"/>
          </ac:picMkLst>
        </pc:picChg>
        <pc:picChg chg="add mod">
          <ac:chgData name="Cristina Chollet" userId="c13912cb-a88b-430b-b1fe-b9fce31593d0" providerId="ADAL" clId="{E27850EC-2B31-4FA3-B781-7AC3DD761D10}" dt="2022-04-21T07:41:42.077" v="944" actId="1076"/>
          <ac:picMkLst>
            <pc:docMk/>
            <pc:sldMk cId="3538669251" sldId="356"/>
            <ac:picMk id="1028" creationId="{AF9B9618-B792-4056-9DE9-1FDD5E865274}"/>
          </ac:picMkLst>
        </pc:picChg>
        <pc:picChg chg="del">
          <ac:chgData name="Cristina Chollet" userId="c13912cb-a88b-430b-b1fe-b9fce31593d0" providerId="ADAL" clId="{E27850EC-2B31-4FA3-B781-7AC3DD761D10}" dt="2022-04-20T17:44:24.890" v="672" actId="478"/>
          <ac:picMkLst>
            <pc:docMk/>
            <pc:sldMk cId="3538669251" sldId="356"/>
            <ac:picMk id="1030" creationId="{5E62B5F8-5FA2-42CA-84E7-B8F82DB96B90}"/>
          </ac:picMkLst>
        </pc:picChg>
        <pc:picChg chg="add mod">
          <ac:chgData name="Cristina Chollet" userId="c13912cb-a88b-430b-b1fe-b9fce31593d0" providerId="ADAL" clId="{E27850EC-2B31-4FA3-B781-7AC3DD761D10}" dt="2022-04-21T11:01:12.624" v="1228" actId="1076"/>
          <ac:picMkLst>
            <pc:docMk/>
            <pc:sldMk cId="3538669251" sldId="356"/>
            <ac:picMk id="1030" creationId="{9827B067-2DE2-4F91-905F-84D62BBC1770}"/>
          </ac:picMkLst>
        </pc:picChg>
        <pc:picChg chg="del">
          <ac:chgData name="Cristina Chollet" userId="c13912cb-a88b-430b-b1fe-b9fce31593d0" providerId="ADAL" clId="{E27850EC-2B31-4FA3-B781-7AC3DD761D10}" dt="2022-04-20T17:44:24.890" v="672" actId="478"/>
          <ac:picMkLst>
            <pc:docMk/>
            <pc:sldMk cId="3538669251" sldId="356"/>
            <ac:picMk id="1032" creationId="{99DE85B5-8688-4F5A-A17B-952BC665E428}"/>
          </ac:picMkLst>
        </pc:picChg>
        <pc:picChg chg="add mod">
          <ac:chgData name="Cristina Chollet" userId="c13912cb-a88b-430b-b1fe-b9fce31593d0" providerId="ADAL" clId="{E27850EC-2B31-4FA3-B781-7AC3DD761D10}" dt="2022-04-21T10:34:21.296" v="1084" actId="1076"/>
          <ac:picMkLst>
            <pc:docMk/>
            <pc:sldMk cId="3538669251" sldId="356"/>
            <ac:picMk id="1032" creationId="{D8775684-CBB0-461E-A2D6-B0A6748DAFAB}"/>
          </ac:picMkLst>
        </pc:picChg>
        <pc:picChg chg="del">
          <ac:chgData name="Cristina Chollet" userId="c13912cb-a88b-430b-b1fe-b9fce31593d0" providerId="ADAL" clId="{E27850EC-2B31-4FA3-B781-7AC3DD761D10}" dt="2022-04-20T17:44:24.890" v="672" actId="478"/>
          <ac:picMkLst>
            <pc:docMk/>
            <pc:sldMk cId="3538669251" sldId="356"/>
            <ac:picMk id="1034" creationId="{A1B24FDF-0AC8-4C08-BEEC-DEF7C7C65317}"/>
          </ac:picMkLst>
        </pc:picChg>
        <pc:picChg chg="add mod">
          <ac:chgData name="Cristina Chollet" userId="c13912cb-a88b-430b-b1fe-b9fce31593d0" providerId="ADAL" clId="{E27850EC-2B31-4FA3-B781-7AC3DD761D10}" dt="2022-04-21T11:02:06.936" v="1239" actId="1076"/>
          <ac:picMkLst>
            <pc:docMk/>
            <pc:sldMk cId="3538669251" sldId="356"/>
            <ac:picMk id="1034" creationId="{A343B14A-1E1C-40C7-B2C0-2E449A4B6DDC}"/>
          </ac:picMkLst>
        </pc:picChg>
        <pc:picChg chg="del">
          <ac:chgData name="Cristina Chollet" userId="c13912cb-a88b-430b-b1fe-b9fce31593d0" providerId="ADAL" clId="{E27850EC-2B31-4FA3-B781-7AC3DD761D10}" dt="2022-04-20T17:44:24.890" v="672" actId="478"/>
          <ac:picMkLst>
            <pc:docMk/>
            <pc:sldMk cId="3538669251" sldId="356"/>
            <ac:picMk id="1036" creationId="{C6E884B2-24FD-46AE-B9ED-560CA965B354}"/>
          </ac:picMkLst>
        </pc:picChg>
        <pc:picChg chg="add mod">
          <ac:chgData name="Cristina Chollet" userId="c13912cb-a88b-430b-b1fe-b9fce31593d0" providerId="ADAL" clId="{E27850EC-2B31-4FA3-B781-7AC3DD761D10}" dt="2022-04-21T11:01:59.063" v="1236" actId="1076"/>
          <ac:picMkLst>
            <pc:docMk/>
            <pc:sldMk cId="3538669251" sldId="356"/>
            <ac:picMk id="43010" creationId="{EA55C482-3CBB-4DC0-A3DB-6B19C549D3FA}"/>
          </ac:picMkLst>
        </pc:picChg>
        <pc:cxnChg chg="add del mod">
          <ac:chgData name="Cristina Chollet" userId="c13912cb-a88b-430b-b1fe-b9fce31593d0" providerId="ADAL" clId="{E27850EC-2B31-4FA3-B781-7AC3DD761D10}" dt="2022-04-21T11:02:01.459" v="1237" actId="478"/>
          <ac:cxnSpMkLst>
            <pc:docMk/>
            <pc:sldMk cId="3538669251" sldId="356"/>
            <ac:cxnSpMk id="4" creationId="{BC5D6BCA-F229-4484-952E-DBD75A7C00E2}"/>
          </ac:cxnSpMkLst>
        </pc:cxnChg>
      </pc:sldChg>
      <pc:sldChg chg="addSp delSp modSp add mod">
        <pc:chgData name="Cristina Chollet" userId="c13912cb-a88b-430b-b1fe-b9fce31593d0" providerId="ADAL" clId="{E27850EC-2B31-4FA3-B781-7AC3DD761D10}" dt="2022-04-20T17:47:26.956" v="766" actId="122"/>
        <pc:sldMkLst>
          <pc:docMk/>
          <pc:sldMk cId="1444315544" sldId="357"/>
        </pc:sldMkLst>
        <pc:spChg chg="add mod">
          <ac:chgData name="Cristina Chollet" userId="c13912cb-a88b-430b-b1fe-b9fce31593d0" providerId="ADAL" clId="{E27850EC-2B31-4FA3-B781-7AC3DD761D10}" dt="2022-04-20T17:47:26.956" v="766" actId="122"/>
          <ac:spMkLst>
            <pc:docMk/>
            <pc:sldMk cId="1444315544" sldId="357"/>
            <ac:spMk id="6" creationId="{CAF5A851-9A60-4FE6-BB4F-7AAC87F82CDE}"/>
          </ac:spMkLst>
        </pc:spChg>
        <pc:spChg chg="del">
          <ac:chgData name="Cristina Chollet" userId="c13912cb-a88b-430b-b1fe-b9fce31593d0" providerId="ADAL" clId="{E27850EC-2B31-4FA3-B781-7AC3DD761D10}" dt="2022-04-20T17:45:29.931" v="684" actId="478"/>
          <ac:spMkLst>
            <pc:docMk/>
            <pc:sldMk cId="1444315544" sldId="357"/>
            <ac:spMk id="8" creationId="{6D95B550-C2CF-4E27-9EAB-C337EFA64A87}"/>
          </ac:spMkLst>
        </pc:spChg>
        <pc:picChg chg="add mod">
          <ac:chgData name="Cristina Chollet" userId="c13912cb-a88b-430b-b1fe-b9fce31593d0" providerId="ADAL" clId="{E27850EC-2B31-4FA3-B781-7AC3DD761D10}" dt="2022-04-20T17:47:26.956" v="766" actId="122"/>
          <ac:picMkLst>
            <pc:docMk/>
            <pc:sldMk cId="1444315544" sldId="357"/>
            <ac:picMk id="5" creationId="{F0EC7EA6-4DB9-400A-93B0-2FF9D2564C32}"/>
          </ac:picMkLst>
        </pc:picChg>
      </pc:sldChg>
      <pc:sldChg chg="addSp delSp modSp add mod">
        <pc:chgData name="Cristina Chollet" userId="c13912cb-a88b-430b-b1fe-b9fce31593d0" providerId="ADAL" clId="{E27850EC-2B31-4FA3-B781-7AC3DD761D10}" dt="2022-04-20T17:47:30.119" v="767"/>
        <pc:sldMkLst>
          <pc:docMk/>
          <pc:sldMk cId="434808357" sldId="358"/>
        </pc:sldMkLst>
        <pc:spChg chg="add mod">
          <ac:chgData name="Cristina Chollet" userId="c13912cb-a88b-430b-b1fe-b9fce31593d0" providerId="ADAL" clId="{E27850EC-2B31-4FA3-B781-7AC3DD761D10}" dt="2022-04-20T17:47:30.119" v="767"/>
          <ac:spMkLst>
            <pc:docMk/>
            <pc:sldMk cId="434808357" sldId="358"/>
            <ac:spMk id="6" creationId="{7A0CEC11-535C-4D62-B37A-06915BBA5B6D}"/>
          </ac:spMkLst>
        </pc:spChg>
        <pc:spChg chg="del">
          <ac:chgData name="Cristina Chollet" userId="c13912cb-a88b-430b-b1fe-b9fce31593d0" providerId="ADAL" clId="{E27850EC-2B31-4FA3-B781-7AC3DD761D10}" dt="2022-04-20T17:45:32.481" v="685" actId="478"/>
          <ac:spMkLst>
            <pc:docMk/>
            <pc:sldMk cId="434808357" sldId="358"/>
            <ac:spMk id="7" creationId="{805DDBEE-8280-473D-BC25-4DD3834A5B2F}"/>
          </ac:spMkLst>
        </pc:spChg>
        <pc:picChg chg="add mod">
          <ac:chgData name="Cristina Chollet" userId="c13912cb-a88b-430b-b1fe-b9fce31593d0" providerId="ADAL" clId="{E27850EC-2B31-4FA3-B781-7AC3DD761D10}" dt="2022-04-20T17:47:30.119" v="767"/>
          <ac:picMkLst>
            <pc:docMk/>
            <pc:sldMk cId="434808357" sldId="358"/>
            <ac:picMk id="5" creationId="{46D714C0-63B0-4BB5-B79B-D3275D190A45}"/>
          </ac:picMkLst>
        </pc:picChg>
      </pc:sldChg>
      <pc:sldChg chg="addSp delSp modSp add mod">
        <pc:chgData name="Cristina Chollet" userId="c13912cb-a88b-430b-b1fe-b9fce31593d0" providerId="ADAL" clId="{E27850EC-2B31-4FA3-B781-7AC3DD761D10}" dt="2022-04-20T17:47:33.184" v="768"/>
        <pc:sldMkLst>
          <pc:docMk/>
          <pc:sldMk cId="1520883192" sldId="359"/>
        </pc:sldMkLst>
        <pc:spChg chg="add mod">
          <ac:chgData name="Cristina Chollet" userId="c13912cb-a88b-430b-b1fe-b9fce31593d0" providerId="ADAL" clId="{E27850EC-2B31-4FA3-B781-7AC3DD761D10}" dt="2022-04-20T17:47:33.184" v="768"/>
          <ac:spMkLst>
            <pc:docMk/>
            <pc:sldMk cId="1520883192" sldId="359"/>
            <ac:spMk id="6" creationId="{6875EAF6-2C10-4977-AB34-596E8BFCF78F}"/>
          </ac:spMkLst>
        </pc:spChg>
        <pc:spChg chg="del">
          <ac:chgData name="Cristina Chollet" userId="c13912cb-a88b-430b-b1fe-b9fce31593d0" providerId="ADAL" clId="{E27850EC-2B31-4FA3-B781-7AC3DD761D10}" dt="2022-04-20T17:45:34.802" v="686" actId="478"/>
          <ac:spMkLst>
            <pc:docMk/>
            <pc:sldMk cId="1520883192" sldId="359"/>
            <ac:spMk id="7" creationId="{F64DB2AB-516C-4C6D-B8BE-BDABB7F6420E}"/>
          </ac:spMkLst>
        </pc:spChg>
        <pc:picChg chg="add mod">
          <ac:chgData name="Cristina Chollet" userId="c13912cb-a88b-430b-b1fe-b9fce31593d0" providerId="ADAL" clId="{E27850EC-2B31-4FA3-B781-7AC3DD761D10}" dt="2022-04-20T17:47:33.184" v="768"/>
          <ac:picMkLst>
            <pc:docMk/>
            <pc:sldMk cId="1520883192" sldId="359"/>
            <ac:picMk id="5" creationId="{DA4AC7C8-2A22-4FDB-B06D-FFE20CD96FE5}"/>
          </ac:picMkLst>
        </pc:picChg>
      </pc:sldChg>
      <pc:sldChg chg="addSp delSp modSp add mod">
        <pc:chgData name="Cristina Chollet" userId="c13912cb-a88b-430b-b1fe-b9fce31593d0" providerId="ADAL" clId="{E27850EC-2B31-4FA3-B781-7AC3DD761D10}" dt="2022-04-20T17:47:35.929" v="769"/>
        <pc:sldMkLst>
          <pc:docMk/>
          <pc:sldMk cId="1203415548" sldId="360"/>
        </pc:sldMkLst>
        <pc:spChg chg="add mod">
          <ac:chgData name="Cristina Chollet" userId="c13912cb-a88b-430b-b1fe-b9fce31593d0" providerId="ADAL" clId="{E27850EC-2B31-4FA3-B781-7AC3DD761D10}" dt="2022-04-20T17:47:35.929" v="769"/>
          <ac:spMkLst>
            <pc:docMk/>
            <pc:sldMk cId="1203415548" sldId="360"/>
            <ac:spMk id="6" creationId="{776CE7EE-58A1-41F6-B583-F2ED1EB6F272}"/>
          </ac:spMkLst>
        </pc:spChg>
        <pc:spChg chg="del">
          <ac:chgData name="Cristina Chollet" userId="c13912cb-a88b-430b-b1fe-b9fce31593d0" providerId="ADAL" clId="{E27850EC-2B31-4FA3-B781-7AC3DD761D10}" dt="2022-04-20T17:45:37.201" v="687" actId="478"/>
          <ac:spMkLst>
            <pc:docMk/>
            <pc:sldMk cId="1203415548" sldId="360"/>
            <ac:spMk id="7" creationId="{43FDF25B-F6F9-445E-B9B3-A0823286FDCD}"/>
          </ac:spMkLst>
        </pc:spChg>
        <pc:picChg chg="add mod">
          <ac:chgData name="Cristina Chollet" userId="c13912cb-a88b-430b-b1fe-b9fce31593d0" providerId="ADAL" clId="{E27850EC-2B31-4FA3-B781-7AC3DD761D10}" dt="2022-04-20T17:47:35.929" v="769"/>
          <ac:picMkLst>
            <pc:docMk/>
            <pc:sldMk cId="1203415548" sldId="360"/>
            <ac:picMk id="5" creationId="{150F6FCF-42F4-45C3-970D-AA45CBD5D261}"/>
          </ac:picMkLst>
        </pc:picChg>
      </pc:sldChg>
      <pc:sldChg chg="addSp delSp modSp add mod">
        <pc:chgData name="Cristina Chollet" userId="c13912cb-a88b-430b-b1fe-b9fce31593d0" providerId="ADAL" clId="{E27850EC-2B31-4FA3-B781-7AC3DD761D10}" dt="2022-04-20T17:47:37.953" v="770"/>
        <pc:sldMkLst>
          <pc:docMk/>
          <pc:sldMk cId="1580181400" sldId="361"/>
        </pc:sldMkLst>
        <pc:spChg chg="del">
          <ac:chgData name="Cristina Chollet" userId="c13912cb-a88b-430b-b1fe-b9fce31593d0" providerId="ADAL" clId="{E27850EC-2B31-4FA3-B781-7AC3DD761D10}" dt="2022-04-20T17:45:39.618" v="688" actId="478"/>
          <ac:spMkLst>
            <pc:docMk/>
            <pc:sldMk cId="1580181400" sldId="361"/>
            <ac:spMk id="6" creationId="{5184CD7C-2B7C-4502-BBD3-235470D29052}"/>
          </ac:spMkLst>
        </pc:spChg>
        <pc:spChg chg="add mod">
          <ac:chgData name="Cristina Chollet" userId="c13912cb-a88b-430b-b1fe-b9fce31593d0" providerId="ADAL" clId="{E27850EC-2B31-4FA3-B781-7AC3DD761D10}" dt="2022-04-20T17:47:37.953" v="770"/>
          <ac:spMkLst>
            <pc:docMk/>
            <pc:sldMk cId="1580181400" sldId="361"/>
            <ac:spMk id="7" creationId="{8447232D-76AB-4D88-A89A-CCC3FC1C0C5A}"/>
          </ac:spMkLst>
        </pc:spChg>
        <pc:picChg chg="add mod">
          <ac:chgData name="Cristina Chollet" userId="c13912cb-a88b-430b-b1fe-b9fce31593d0" providerId="ADAL" clId="{E27850EC-2B31-4FA3-B781-7AC3DD761D10}" dt="2022-04-20T17:47:37.953" v="770"/>
          <ac:picMkLst>
            <pc:docMk/>
            <pc:sldMk cId="1580181400" sldId="361"/>
            <ac:picMk id="5" creationId="{00551C00-B610-4BFA-8480-591359A1482D}"/>
          </ac:picMkLst>
        </pc:picChg>
      </pc:sldChg>
      <pc:sldChg chg="modSp add del mod">
        <pc:chgData name="Cristina Chollet" userId="c13912cb-a88b-430b-b1fe-b9fce31593d0" providerId="ADAL" clId="{E27850EC-2B31-4FA3-B781-7AC3DD761D10}" dt="2022-04-20T17:47:56.079" v="771" actId="47"/>
        <pc:sldMkLst>
          <pc:docMk/>
          <pc:sldMk cId="134792266" sldId="362"/>
        </pc:sldMkLst>
        <pc:spChg chg="mod">
          <ac:chgData name="Cristina Chollet" userId="c13912cb-a88b-430b-b1fe-b9fce31593d0" providerId="ADAL" clId="{E27850EC-2B31-4FA3-B781-7AC3DD761D10}" dt="2022-04-20T17:45:58.881" v="717" actId="20577"/>
          <ac:spMkLst>
            <pc:docMk/>
            <pc:sldMk cId="134792266" sldId="362"/>
            <ac:spMk id="3" creationId="{1FC8EDDC-DD86-4CAD-8175-1087FB10E2BB}"/>
          </ac:spMkLst>
        </pc:spChg>
      </pc:sldChg>
      <pc:sldChg chg="del">
        <pc:chgData name="Cristina Chollet" userId="c13912cb-a88b-430b-b1fe-b9fce31593d0" providerId="ADAL" clId="{E27850EC-2B31-4FA3-B781-7AC3DD761D10}" dt="2022-04-21T07:31:58.028" v="794" actId="47"/>
        <pc:sldMkLst>
          <pc:docMk/>
          <pc:sldMk cId="3445438399" sldId="384"/>
        </pc:sldMkLst>
      </pc:sldChg>
      <pc:sldChg chg="addSp delSp modSp mod">
        <pc:chgData name="Cristina Chollet" userId="c13912cb-a88b-430b-b1fe-b9fce31593d0" providerId="ADAL" clId="{E27850EC-2B31-4FA3-B781-7AC3DD761D10}" dt="2022-04-21T15:56:46.216" v="2460" actId="20577"/>
        <pc:sldMkLst>
          <pc:docMk/>
          <pc:sldMk cId="3742005574" sldId="389"/>
        </pc:sldMkLst>
        <pc:spChg chg="add mod">
          <ac:chgData name="Cristina Chollet" userId="c13912cb-a88b-430b-b1fe-b9fce31593d0" providerId="ADAL" clId="{E27850EC-2B31-4FA3-B781-7AC3DD761D10}" dt="2022-04-21T15:56:46.216" v="2460" actId="20577"/>
          <ac:spMkLst>
            <pc:docMk/>
            <pc:sldMk cId="3742005574" sldId="389"/>
            <ac:spMk id="8" creationId="{40FCA427-67AC-461B-BB99-593730CE59A9}"/>
          </ac:spMkLst>
        </pc:spChg>
        <pc:spChg chg="del">
          <ac:chgData name="Cristina Chollet" userId="c13912cb-a88b-430b-b1fe-b9fce31593d0" providerId="ADAL" clId="{E27850EC-2B31-4FA3-B781-7AC3DD761D10}" dt="2022-04-21T07:32:18.184" v="795" actId="478"/>
          <ac:spMkLst>
            <pc:docMk/>
            <pc:sldMk cId="3742005574" sldId="389"/>
            <ac:spMk id="19" creationId="{CF67F106-95CD-4940-89A8-2FC8C5EB20B7}"/>
          </ac:spMkLst>
        </pc:spChg>
      </pc:sldChg>
      <pc:sldChg chg="addSp delSp modSp add mod">
        <pc:chgData name="Cristina Chollet" userId="c13912cb-a88b-430b-b1fe-b9fce31593d0" providerId="ADAL" clId="{E27850EC-2B31-4FA3-B781-7AC3DD761D10}" dt="2022-04-21T07:38:15.447" v="860" actId="478"/>
        <pc:sldMkLst>
          <pc:docMk/>
          <pc:sldMk cId="2297589889" sldId="390"/>
        </pc:sldMkLst>
        <pc:spChg chg="mod">
          <ac:chgData name="Cristina Chollet" userId="c13912cb-a88b-430b-b1fe-b9fce31593d0" providerId="ADAL" clId="{E27850EC-2B31-4FA3-B781-7AC3DD761D10}" dt="2022-04-21T07:37:08.402" v="846" actId="6549"/>
          <ac:spMkLst>
            <pc:docMk/>
            <pc:sldMk cId="2297589889" sldId="390"/>
            <ac:spMk id="9" creationId="{DF1A6E8D-D1CE-4E1D-9C6B-3D9B2F1C5DFD}"/>
          </ac:spMkLst>
        </pc:spChg>
        <pc:spChg chg="add mod">
          <ac:chgData name="Cristina Chollet" userId="c13912cb-a88b-430b-b1fe-b9fce31593d0" providerId="ADAL" clId="{E27850EC-2B31-4FA3-B781-7AC3DD761D10}" dt="2022-04-21T07:38:13.771" v="859" actId="122"/>
          <ac:spMkLst>
            <pc:docMk/>
            <pc:sldMk cId="2297589889" sldId="390"/>
            <ac:spMk id="12" creationId="{51BA8308-BA2C-4AEE-8799-6B6A158F7373}"/>
          </ac:spMkLst>
        </pc:spChg>
        <pc:spChg chg="del">
          <ac:chgData name="Cristina Chollet" userId="c13912cb-a88b-430b-b1fe-b9fce31593d0" providerId="ADAL" clId="{E27850EC-2B31-4FA3-B781-7AC3DD761D10}" dt="2022-04-21T07:37:05.328" v="845" actId="478"/>
          <ac:spMkLst>
            <pc:docMk/>
            <pc:sldMk cId="2297589889" sldId="390"/>
            <ac:spMk id="14" creationId="{EBAFE376-5D6F-4E39-8305-C957BF68E58F}"/>
          </ac:spMkLst>
        </pc:spChg>
        <pc:spChg chg="del mod">
          <ac:chgData name="Cristina Chollet" userId="c13912cb-a88b-430b-b1fe-b9fce31593d0" providerId="ADAL" clId="{E27850EC-2B31-4FA3-B781-7AC3DD761D10}" dt="2022-04-21T07:38:15.447" v="860" actId="478"/>
          <ac:spMkLst>
            <pc:docMk/>
            <pc:sldMk cId="2297589889" sldId="390"/>
            <ac:spMk id="19" creationId="{CF67F106-95CD-4940-89A8-2FC8C5EB20B7}"/>
          </ac:spMkLst>
        </pc:spChg>
        <pc:picChg chg="add mod">
          <ac:chgData name="Cristina Chollet" userId="c13912cb-a88b-430b-b1fe-b9fce31593d0" providerId="ADAL" clId="{E27850EC-2B31-4FA3-B781-7AC3DD761D10}" dt="2022-04-21T07:38:13.771" v="859" actId="122"/>
          <ac:picMkLst>
            <pc:docMk/>
            <pc:sldMk cId="2297589889" sldId="390"/>
            <ac:picMk id="10" creationId="{0C0D983F-35ED-42BE-A479-FC548464655B}"/>
          </ac:picMkLst>
        </pc:picChg>
        <pc:picChg chg="del">
          <ac:chgData name="Cristina Chollet" userId="c13912cb-a88b-430b-b1fe-b9fce31593d0" providerId="ADAL" clId="{E27850EC-2B31-4FA3-B781-7AC3DD761D10}" dt="2022-04-21T07:37:05.328" v="845" actId="478"/>
          <ac:picMkLst>
            <pc:docMk/>
            <pc:sldMk cId="2297589889" sldId="390"/>
            <ac:picMk id="11" creationId="{99F8A4F5-2BFD-2D4D-0E0D-C8A433F458F4}"/>
          </ac:picMkLst>
        </pc:picChg>
      </pc:sldChg>
      <pc:sldChg chg="addSp delSp modSp add mod">
        <pc:chgData name="Cristina Chollet" userId="c13912cb-a88b-430b-b1fe-b9fce31593d0" providerId="ADAL" clId="{E27850EC-2B31-4FA3-B781-7AC3DD761D10}" dt="2022-04-21T07:38:21.407" v="861"/>
        <pc:sldMkLst>
          <pc:docMk/>
          <pc:sldMk cId="3393548511" sldId="391"/>
        </pc:sldMkLst>
        <pc:spChg chg="del">
          <ac:chgData name="Cristina Chollet" userId="c13912cb-a88b-430b-b1fe-b9fce31593d0" providerId="ADAL" clId="{E27850EC-2B31-4FA3-B781-7AC3DD761D10}" dt="2022-04-21T07:37:15.951" v="848" actId="478"/>
          <ac:spMkLst>
            <pc:docMk/>
            <pc:sldMk cId="3393548511" sldId="391"/>
            <ac:spMk id="7" creationId="{15BB8D28-0FF2-D14D-6B73-642DB2A4F4C4}"/>
          </ac:spMkLst>
        </pc:spChg>
        <pc:spChg chg="add mod">
          <ac:chgData name="Cristina Chollet" userId="c13912cb-a88b-430b-b1fe-b9fce31593d0" providerId="ADAL" clId="{E27850EC-2B31-4FA3-B781-7AC3DD761D10}" dt="2022-04-21T07:38:21.407" v="861"/>
          <ac:spMkLst>
            <pc:docMk/>
            <pc:sldMk cId="3393548511" sldId="391"/>
            <ac:spMk id="9" creationId="{DAFAD815-1265-450C-A05F-438DE287DCAD}"/>
          </ac:spMkLst>
        </pc:spChg>
        <pc:spChg chg="del">
          <ac:chgData name="Cristina Chollet" userId="c13912cb-a88b-430b-b1fe-b9fce31593d0" providerId="ADAL" clId="{E27850EC-2B31-4FA3-B781-7AC3DD761D10}" dt="2022-04-21T07:37:21.238" v="849" actId="478"/>
          <ac:spMkLst>
            <pc:docMk/>
            <pc:sldMk cId="3393548511" sldId="391"/>
            <ac:spMk id="19" creationId="{CF67F106-95CD-4940-89A8-2FC8C5EB20B7}"/>
          </ac:spMkLst>
        </pc:spChg>
        <pc:picChg chg="add mod">
          <ac:chgData name="Cristina Chollet" userId="c13912cb-a88b-430b-b1fe-b9fce31593d0" providerId="ADAL" clId="{E27850EC-2B31-4FA3-B781-7AC3DD761D10}" dt="2022-04-21T07:38:21.407" v="861"/>
          <ac:picMkLst>
            <pc:docMk/>
            <pc:sldMk cId="3393548511" sldId="391"/>
            <ac:picMk id="8" creationId="{645C3C05-658D-4B56-B337-85609F11A02E}"/>
          </ac:picMkLst>
        </pc:picChg>
        <pc:picChg chg="del">
          <ac:chgData name="Cristina Chollet" userId="c13912cb-a88b-430b-b1fe-b9fce31593d0" providerId="ADAL" clId="{E27850EC-2B31-4FA3-B781-7AC3DD761D10}" dt="2022-04-21T07:37:15.951" v="848" actId="478"/>
          <ac:picMkLst>
            <pc:docMk/>
            <pc:sldMk cId="3393548511" sldId="391"/>
            <ac:picMk id="10" creationId="{5D67B699-1D1C-9273-EDEC-1C7C6947DD9D}"/>
          </ac:picMkLst>
        </pc:picChg>
      </pc:sldChg>
      <pc:sldChg chg="addSp delSp modSp add mod">
        <pc:chgData name="Cristina Chollet" userId="c13912cb-a88b-430b-b1fe-b9fce31593d0" providerId="ADAL" clId="{E27850EC-2B31-4FA3-B781-7AC3DD761D10}" dt="2022-04-21T07:38:23.809" v="862"/>
        <pc:sldMkLst>
          <pc:docMk/>
          <pc:sldMk cId="2872325171" sldId="392"/>
        </pc:sldMkLst>
        <pc:spChg chg="add mod">
          <ac:chgData name="Cristina Chollet" userId="c13912cb-a88b-430b-b1fe-b9fce31593d0" providerId="ADAL" clId="{E27850EC-2B31-4FA3-B781-7AC3DD761D10}" dt="2022-04-21T07:38:23.809" v="862"/>
          <ac:spMkLst>
            <pc:docMk/>
            <pc:sldMk cId="2872325171" sldId="392"/>
            <ac:spMk id="8" creationId="{1F60B2FC-5A88-4368-A6D9-7FACA2E3AA7B}"/>
          </ac:spMkLst>
        </pc:spChg>
        <pc:spChg chg="del">
          <ac:chgData name="Cristina Chollet" userId="c13912cb-a88b-430b-b1fe-b9fce31593d0" providerId="ADAL" clId="{E27850EC-2B31-4FA3-B781-7AC3DD761D10}" dt="2022-04-21T07:37:48.317" v="854" actId="478"/>
          <ac:spMkLst>
            <pc:docMk/>
            <pc:sldMk cId="2872325171" sldId="392"/>
            <ac:spMk id="11" creationId="{43618FE8-62A6-36C3-07AF-6C5A6285B533}"/>
          </ac:spMkLst>
        </pc:spChg>
        <pc:spChg chg="del">
          <ac:chgData name="Cristina Chollet" userId="c13912cb-a88b-430b-b1fe-b9fce31593d0" providerId="ADAL" clId="{E27850EC-2B31-4FA3-B781-7AC3DD761D10}" dt="2022-04-21T07:37:25.895" v="850" actId="478"/>
          <ac:spMkLst>
            <pc:docMk/>
            <pc:sldMk cId="2872325171" sldId="392"/>
            <ac:spMk id="19" creationId="{CF67F106-95CD-4940-89A8-2FC8C5EB20B7}"/>
          </ac:spMkLst>
        </pc:spChg>
        <pc:picChg chg="add mod">
          <ac:chgData name="Cristina Chollet" userId="c13912cb-a88b-430b-b1fe-b9fce31593d0" providerId="ADAL" clId="{E27850EC-2B31-4FA3-B781-7AC3DD761D10}" dt="2022-04-21T07:38:23.809" v="862"/>
          <ac:picMkLst>
            <pc:docMk/>
            <pc:sldMk cId="2872325171" sldId="392"/>
            <ac:picMk id="7" creationId="{BD19D830-72AD-4DE9-BD5E-02AC01A407C9}"/>
          </ac:picMkLst>
        </pc:picChg>
        <pc:picChg chg="del">
          <ac:chgData name="Cristina Chollet" userId="c13912cb-a88b-430b-b1fe-b9fce31593d0" providerId="ADAL" clId="{E27850EC-2B31-4FA3-B781-7AC3DD761D10}" dt="2022-04-21T07:37:48.317" v="854" actId="478"/>
          <ac:picMkLst>
            <pc:docMk/>
            <pc:sldMk cId="2872325171" sldId="392"/>
            <ac:picMk id="12" creationId="{F9126026-65E8-FE4A-A584-B3DE46B628EB}"/>
          </ac:picMkLst>
        </pc:picChg>
      </pc:sldChg>
      <pc:sldChg chg="addSp delSp modSp add mod">
        <pc:chgData name="Cristina Chollet" userId="c13912cb-a88b-430b-b1fe-b9fce31593d0" providerId="ADAL" clId="{E27850EC-2B31-4FA3-B781-7AC3DD761D10}" dt="2022-04-21T07:38:26.639" v="863"/>
        <pc:sldMkLst>
          <pc:docMk/>
          <pc:sldMk cId="860770283" sldId="393"/>
        </pc:sldMkLst>
        <pc:spChg chg="add mod">
          <ac:chgData name="Cristina Chollet" userId="c13912cb-a88b-430b-b1fe-b9fce31593d0" providerId="ADAL" clId="{E27850EC-2B31-4FA3-B781-7AC3DD761D10}" dt="2022-04-21T07:38:26.639" v="863"/>
          <ac:spMkLst>
            <pc:docMk/>
            <pc:sldMk cId="860770283" sldId="393"/>
            <ac:spMk id="8" creationId="{8FCC964C-FF65-4882-966C-51E320848336}"/>
          </ac:spMkLst>
        </pc:spChg>
        <pc:spChg chg="del">
          <ac:chgData name="Cristina Chollet" userId="c13912cb-a88b-430b-b1fe-b9fce31593d0" providerId="ADAL" clId="{E27850EC-2B31-4FA3-B781-7AC3DD761D10}" dt="2022-04-21T07:37:51.574" v="855" actId="478"/>
          <ac:spMkLst>
            <pc:docMk/>
            <pc:sldMk cId="860770283" sldId="393"/>
            <ac:spMk id="11" creationId="{82046DA2-D236-81BE-28F9-1A6990ABB7E0}"/>
          </ac:spMkLst>
        </pc:spChg>
        <pc:spChg chg="del">
          <ac:chgData name="Cristina Chollet" userId="c13912cb-a88b-430b-b1fe-b9fce31593d0" providerId="ADAL" clId="{E27850EC-2B31-4FA3-B781-7AC3DD761D10}" dt="2022-04-21T07:37:29.287" v="851" actId="478"/>
          <ac:spMkLst>
            <pc:docMk/>
            <pc:sldMk cId="860770283" sldId="393"/>
            <ac:spMk id="19" creationId="{CF67F106-95CD-4940-89A8-2FC8C5EB20B7}"/>
          </ac:spMkLst>
        </pc:spChg>
        <pc:picChg chg="add mod">
          <ac:chgData name="Cristina Chollet" userId="c13912cb-a88b-430b-b1fe-b9fce31593d0" providerId="ADAL" clId="{E27850EC-2B31-4FA3-B781-7AC3DD761D10}" dt="2022-04-21T07:38:26.639" v="863"/>
          <ac:picMkLst>
            <pc:docMk/>
            <pc:sldMk cId="860770283" sldId="393"/>
            <ac:picMk id="7" creationId="{D15D994D-9519-4140-8DBD-BADFFE48D792}"/>
          </ac:picMkLst>
        </pc:picChg>
        <pc:picChg chg="del">
          <ac:chgData name="Cristina Chollet" userId="c13912cb-a88b-430b-b1fe-b9fce31593d0" providerId="ADAL" clId="{E27850EC-2B31-4FA3-B781-7AC3DD761D10}" dt="2022-04-21T07:37:51.574" v="855" actId="478"/>
          <ac:picMkLst>
            <pc:docMk/>
            <pc:sldMk cId="860770283" sldId="393"/>
            <ac:picMk id="12" creationId="{09A6670E-8110-B245-5115-11F13B2ACC68}"/>
          </ac:picMkLst>
        </pc:picChg>
      </pc:sldChg>
      <pc:sldChg chg="addSp delSp modSp add mod">
        <pc:chgData name="Cristina Chollet" userId="c13912cb-a88b-430b-b1fe-b9fce31593d0" providerId="ADAL" clId="{E27850EC-2B31-4FA3-B781-7AC3DD761D10}" dt="2022-04-21T07:38:29.528" v="864"/>
        <pc:sldMkLst>
          <pc:docMk/>
          <pc:sldMk cId="777328261" sldId="394"/>
        </pc:sldMkLst>
        <pc:spChg chg="add mod">
          <ac:chgData name="Cristina Chollet" userId="c13912cb-a88b-430b-b1fe-b9fce31593d0" providerId="ADAL" clId="{E27850EC-2B31-4FA3-B781-7AC3DD761D10}" dt="2022-04-21T07:38:29.528" v="864"/>
          <ac:spMkLst>
            <pc:docMk/>
            <pc:sldMk cId="777328261" sldId="394"/>
            <ac:spMk id="7" creationId="{F7F266D2-594F-40FE-B794-326613263005}"/>
          </ac:spMkLst>
        </pc:spChg>
        <pc:spChg chg="del">
          <ac:chgData name="Cristina Chollet" userId="c13912cb-a88b-430b-b1fe-b9fce31593d0" providerId="ADAL" clId="{E27850EC-2B31-4FA3-B781-7AC3DD761D10}" dt="2022-04-21T07:37:54.958" v="856" actId="478"/>
          <ac:spMkLst>
            <pc:docMk/>
            <pc:sldMk cId="777328261" sldId="394"/>
            <ac:spMk id="15" creationId="{3CC6610D-5E10-38FD-07F3-FA46CE0989E3}"/>
          </ac:spMkLst>
        </pc:spChg>
        <pc:spChg chg="mod">
          <ac:chgData name="Cristina Chollet" userId="c13912cb-a88b-430b-b1fe-b9fce31593d0" providerId="ADAL" clId="{E27850EC-2B31-4FA3-B781-7AC3DD761D10}" dt="2022-04-21T07:37:44.600" v="853" actId="207"/>
          <ac:spMkLst>
            <pc:docMk/>
            <pc:sldMk cId="777328261" sldId="394"/>
            <ac:spMk id="17" creationId="{9D21813D-EFD8-4B9E-AB08-A30CAD6B09CD}"/>
          </ac:spMkLst>
        </pc:spChg>
        <pc:picChg chg="add mod">
          <ac:chgData name="Cristina Chollet" userId="c13912cb-a88b-430b-b1fe-b9fce31593d0" providerId="ADAL" clId="{E27850EC-2B31-4FA3-B781-7AC3DD761D10}" dt="2022-04-21T07:38:29.528" v="864"/>
          <ac:picMkLst>
            <pc:docMk/>
            <pc:sldMk cId="777328261" sldId="394"/>
            <ac:picMk id="6" creationId="{660BCCB8-B729-48F8-AB2A-DD761B20F19E}"/>
          </ac:picMkLst>
        </pc:picChg>
        <pc:picChg chg="del">
          <ac:chgData name="Cristina Chollet" userId="c13912cb-a88b-430b-b1fe-b9fce31593d0" providerId="ADAL" clId="{E27850EC-2B31-4FA3-B781-7AC3DD761D10}" dt="2022-04-21T07:37:54.958" v="856" actId="478"/>
          <ac:picMkLst>
            <pc:docMk/>
            <pc:sldMk cId="777328261" sldId="394"/>
            <ac:picMk id="16" creationId="{F9125E12-5596-8CC6-B5C9-2EE84ED2D33F}"/>
          </ac:picMkLst>
        </pc:picChg>
      </pc:sldChg>
      <pc:sldChg chg="addSp delSp modSp add mod">
        <pc:chgData name="Cristina Chollet" userId="c13912cb-a88b-430b-b1fe-b9fce31593d0" providerId="ADAL" clId="{E27850EC-2B31-4FA3-B781-7AC3DD761D10}" dt="2022-04-21T07:42:04.344" v="951" actId="6549"/>
        <pc:sldMkLst>
          <pc:docMk/>
          <pc:sldMk cId="2048159093" sldId="395"/>
        </pc:sldMkLst>
        <pc:spChg chg="add mod">
          <ac:chgData name="Cristina Chollet" userId="c13912cb-a88b-430b-b1fe-b9fce31593d0" providerId="ADAL" clId="{E27850EC-2B31-4FA3-B781-7AC3DD761D10}" dt="2022-04-21T07:42:04.344" v="951" actId="6549"/>
          <ac:spMkLst>
            <pc:docMk/>
            <pc:sldMk cId="2048159093" sldId="395"/>
            <ac:spMk id="11" creationId="{5B9B2406-4406-4236-B448-16159C92BA35}"/>
          </ac:spMkLst>
        </pc:spChg>
        <pc:spChg chg="del">
          <ac:chgData name="Cristina Chollet" userId="c13912cb-a88b-430b-b1fe-b9fce31593d0" providerId="ADAL" clId="{E27850EC-2B31-4FA3-B781-7AC3DD761D10}" dt="2022-04-21T07:41:20.124" v="938" actId="478"/>
          <ac:spMkLst>
            <pc:docMk/>
            <pc:sldMk cId="2048159093" sldId="395"/>
            <ac:spMk id="12" creationId="{51BA8308-BA2C-4AEE-8799-6B6A158F7373}"/>
          </ac:spMkLst>
        </pc:spChg>
        <pc:picChg chg="add mod">
          <ac:chgData name="Cristina Chollet" userId="c13912cb-a88b-430b-b1fe-b9fce31593d0" providerId="ADAL" clId="{E27850EC-2B31-4FA3-B781-7AC3DD761D10}" dt="2022-04-21T07:41:52.021" v="946" actId="1076"/>
          <ac:picMkLst>
            <pc:docMk/>
            <pc:sldMk cId="2048159093" sldId="395"/>
            <ac:picMk id="8" creationId="{2CACFEA0-005B-4507-BA3C-650D0DBF626F}"/>
          </ac:picMkLst>
        </pc:picChg>
        <pc:picChg chg="del">
          <ac:chgData name="Cristina Chollet" userId="c13912cb-a88b-430b-b1fe-b9fce31593d0" providerId="ADAL" clId="{E27850EC-2B31-4FA3-B781-7AC3DD761D10}" dt="2022-04-21T07:41:20.124" v="938" actId="478"/>
          <ac:picMkLst>
            <pc:docMk/>
            <pc:sldMk cId="2048159093" sldId="395"/>
            <ac:picMk id="10" creationId="{0C0D983F-35ED-42BE-A479-FC548464655B}"/>
          </ac:picMkLst>
        </pc:picChg>
      </pc:sldChg>
      <pc:sldChg chg="addSp delSp modSp add">
        <pc:chgData name="Cristina Chollet" userId="c13912cb-a88b-430b-b1fe-b9fce31593d0" providerId="ADAL" clId="{E27850EC-2B31-4FA3-B781-7AC3DD761D10}" dt="2022-04-21T07:42:11.464" v="952"/>
        <pc:sldMkLst>
          <pc:docMk/>
          <pc:sldMk cId="3701939299" sldId="396"/>
        </pc:sldMkLst>
        <pc:spChg chg="add mod">
          <ac:chgData name="Cristina Chollet" userId="c13912cb-a88b-430b-b1fe-b9fce31593d0" providerId="ADAL" clId="{E27850EC-2B31-4FA3-B781-7AC3DD761D10}" dt="2022-04-21T07:42:11.464" v="952"/>
          <ac:spMkLst>
            <pc:docMk/>
            <pc:sldMk cId="3701939299" sldId="396"/>
            <ac:spMk id="7" creationId="{C6675D84-E180-4E82-A82F-785ED34A8C05}"/>
          </ac:spMkLst>
        </pc:spChg>
        <pc:spChg chg="del">
          <ac:chgData name="Cristina Chollet" userId="c13912cb-a88b-430b-b1fe-b9fce31593d0" providerId="ADAL" clId="{E27850EC-2B31-4FA3-B781-7AC3DD761D10}" dt="2022-04-21T07:41:22.991" v="939" actId="478"/>
          <ac:spMkLst>
            <pc:docMk/>
            <pc:sldMk cId="3701939299" sldId="396"/>
            <ac:spMk id="9" creationId="{DAFAD815-1265-450C-A05F-438DE287DCAD}"/>
          </ac:spMkLst>
        </pc:spChg>
        <pc:picChg chg="add mod">
          <ac:chgData name="Cristina Chollet" userId="c13912cb-a88b-430b-b1fe-b9fce31593d0" providerId="ADAL" clId="{E27850EC-2B31-4FA3-B781-7AC3DD761D10}" dt="2022-04-21T07:42:11.464" v="952"/>
          <ac:picMkLst>
            <pc:docMk/>
            <pc:sldMk cId="3701939299" sldId="396"/>
            <ac:picMk id="6" creationId="{05F24E49-5CFD-4522-9B36-2B42CC705182}"/>
          </ac:picMkLst>
        </pc:picChg>
        <pc:picChg chg="del">
          <ac:chgData name="Cristina Chollet" userId="c13912cb-a88b-430b-b1fe-b9fce31593d0" providerId="ADAL" clId="{E27850EC-2B31-4FA3-B781-7AC3DD761D10}" dt="2022-04-21T07:41:22.991" v="939" actId="478"/>
          <ac:picMkLst>
            <pc:docMk/>
            <pc:sldMk cId="3701939299" sldId="396"/>
            <ac:picMk id="8" creationId="{645C3C05-658D-4B56-B337-85609F11A02E}"/>
          </ac:picMkLst>
        </pc:picChg>
      </pc:sldChg>
      <pc:sldChg chg="addSp delSp modSp add">
        <pc:chgData name="Cristina Chollet" userId="c13912cb-a88b-430b-b1fe-b9fce31593d0" providerId="ADAL" clId="{E27850EC-2B31-4FA3-B781-7AC3DD761D10}" dt="2022-04-21T07:42:14.051" v="953"/>
        <pc:sldMkLst>
          <pc:docMk/>
          <pc:sldMk cId="4215734117" sldId="397"/>
        </pc:sldMkLst>
        <pc:spChg chg="del">
          <ac:chgData name="Cristina Chollet" userId="c13912cb-a88b-430b-b1fe-b9fce31593d0" providerId="ADAL" clId="{E27850EC-2B31-4FA3-B781-7AC3DD761D10}" dt="2022-04-21T07:41:28.022" v="940" actId="478"/>
          <ac:spMkLst>
            <pc:docMk/>
            <pc:sldMk cId="4215734117" sldId="397"/>
            <ac:spMk id="8" creationId="{1F60B2FC-5A88-4368-A6D9-7FACA2E3AA7B}"/>
          </ac:spMkLst>
        </pc:spChg>
        <pc:spChg chg="add mod">
          <ac:chgData name="Cristina Chollet" userId="c13912cb-a88b-430b-b1fe-b9fce31593d0" providerId="ADAL" clId="{E27850EC-2B31-4FA3-B781-7AC3DD761D10}" dt="2022-04-21T07:42:14.051" v="953"/>
          <ac:spMkLst>
            <pc:docMk/>
            <pc:sldMk cId="4215734117" sldId="397"/>
            <ac:spMk id="9" creationId="{EA97F23D-8D6F-4419-ACAA-AADFA1EEAC5D}"/>
          </ac:spMkLst>
        </pc:spChg>
        <pc:picChg chg="add mod">
          <ac:chgData name="Cristina Chollet" userId="c13912cb-a88b-430b-b1fe-b9fce31593d0" providerId="ADAL" clId="{E27850EC-2B31-4FA3-B781-7AC3DD761D10}" dt="2022-04-21T07:42:14.051" v="953"/>
          <ac:picMkLst>
            <pc:docMk/>
            <pc:sldMk cId="4215734117" sldId="397"/>
            <ac:picMk id="6" creationId="{C2CB3201-E0B1-49DB-B91B-8B630D1C4FA7}"/>
          </ac:picMkLst>
        </pc:picChg>
        <pc:picChg chg="del">
          <ac:chgData name="Cristina Chollet" userId="c13912cb-a88b-430b-b1fe-b9fce31593d0" providerId="ADAL" clId="{E27850EC-2B31-4FA3-B781-7AC3DD761D10}" dt="2022-04-21T07:41:28.022" v="940" actId="478"/>
          <ac:picMkLst>
            <pc:docMk/>
            <pc:sldMk cId="4215734117" sldId="397"/>
            <ac:picMk id="7" creationId="{BD19D830-72AD-4DE9-BD5E-02AC01A407C9}"/>
          </ac:picMkLst>
        </pc:picChg>
      </pc:sldChg>
      <pc:sldChg chg="addSp delSp modSp add">
        <pc:chgData name="Cristina Chollet" userId="c13912cb-a88b-430b-b1fe-b9fce31593d0" providerId="ADAL" clId="{E27850EC-2B31-4FA3-B781-7AC3DD761D10}" dt="2022-04-21T07:42:16.568" v="954"/>
        <pc:sldMkLst>
          <pc:docMk/>
          <pc:sldMk cId="3162522204" sldId="398"/>
        </pc:sldMkLst>
        <pc:spChg chg="del">
          <ac:chgData name="Cristina Chollet" userId="c13912cb-a88b-430b-b1fe-b9fce31593d0" providerId="ADAL" clId="{E27850EC-2B31-4FA3-B781-7AC3DD761D10}" dt="2022-04-21T07:41:31.253" v="941" actId="478"/>
          <ac:spMkLst>
            <pc:docMk/>
            <pc:sldMk cId="3162522204" sldId="398"/>
            <ac:spMk id="8" creationId="{8FCC964C-FF65-4882-966C-51E320848336}"/>
          </ac:spMkLst>
        </pc:spChg>
        <pc:spChg chg="add mod">
          <ac:chgData name="Cristina Chollet" userId="c13912cb-a88b-430b-b1fe-b9fce31593d0" providerId="ADAL" clId="{E27850EC-2B31-4FA3-B781-7AC3DD761D10}" dt="2022-04-21T07:42:16.568" v="954"/>
          <ac:spMkLst>
            <pc:docMk/>
            <pc:sldMk cId="3162522204" sldId="398"/>
            <ac:spMk id="9" creationId="{67F0E517-A3C7-4BD4-AB55-C83FF82F057C}"/>
          </ac:spMkLst>
        </pc:spChg>
        <pc:picChg chg="add mod">
          <ac:chgData name="Cristina Chollet" userId="c13912cb-a88b-430b-b1fe-b9fce31593d0" providerId="ADAL" clId="{E27850EC-2B31-4FA3-B781-7AC3DD761D10}" dt="2022-04-21T07:42:16.568" v="954"/>
          <ac:picMkLst>
            <pc:docMk/>
            <pc:sldMk cId="3162522204" sldId="398"/>
            <ac:picMk id="6" creationId="{C5712E1D-C622-4EC3-817F-15BC8645DCBF}"/>
          </ac:picMkLst>
        </pc:picChg>
        <pc:picChg chg="del">
          <ac:chgData name="Cristina Chollet" userId="c13912cb-a88b-430b-b1fe-b9fce31593d0" providerId="ADAL" clId="{E27850EC-2B31-4FA3-B781-7AC3DD761D10}" dt="2022-04-21T07:41:31.253" v="941" actId="478"/>
          <ac:picMkLst>
            <pc:docMk/>
            <pc:sldMk cId="3162522204" sldId="398"/>
            <ac:picMk id="7" creationId="{D15D994D-9519-4140-8DBD-BADFFE48D792}"/>
          </ac:picMkLst>
        </pc:picChg>
      </pc:sldChg>
      <pc:sldChg chg="addSp delSp modSp add">
        <pc:chgData name="Cristina Chollet" userId="c13912cb-a88b-430b-b1fe-b9fce31593d0" providerId="ADAL" clId="{E27850EC-2B31-4FA3-B781-7AC3DD761D10}" dt="2022-04-21T07:42:19.400" v="955"/>
        <pc:sldMkLst>
          <pc:docMk/>
          <pc:sldMk cId="1009880910" sldId="399"/>
        </pc:sldMkLst>
        <pc:spChg chg="del">
          <ac:chgData name="Cristina Chollet" userId="c13912cb-a88b-430b-b1fe-b9fce31593d0" providerId="ADAL" clId="{E27850EC-2B31-4FA3-B781-7AC3DD761D10}" dt="2022-04-21T07:41:35.430" v="942" actId="478"/>
          <ac:spMkLst>
            <pc:docMk/>
            <pc:sldMk cId="1009880910" sldId="399"/>
            <ac:spMk id="7" creationId="{F7F266D2-594F-40FE-B794-326613263005}"/>
          </ac:spMkLst>
        </pc:spChg>
        <pc:spChg chg="add mod">
          <ac:chgData name="Cristina Chollet" userId="c13912cb-a88b-430b-b1fe-b9fce31593d0" providerId="ADAL" clId="{E27850EC-2B31-4FA3-B781-7AC3DD761D10}" dt="2022-04-21T07:42:19.400" v="955"/>
          <ac:spMkLst>
            <pc:docMk/>
            <pc:sldMk cId="1009880910" sldId="399"/>
            <ac:spMk id="9" creationId="{EF2AF0DC-BC2A-423D-AB55-F99F4CA899DB}"/>
          </ac:spMkLst>
        </pc:spChg>
        <pc:picChg chg="del">
          <ac:chgData name="Cristina Chollet" userId="c13912cb-a88b-430b-b1fe-b9fce31593d0" providerId="ADAL" clId="{E27850EC-2B31-4FA3-B781-7AC3DD761D10}" dt="2022-04-21T07:41:35.430" v="942" actId="478"/>
          <ac:picMkLst>
            <pc:docMk/>
            <pc:sldMk cId="1009880910" sldId="399"/>
            <ac:picMk id="6" creationId="{660BCCB8-B729-48F8-AB2A-DD761B20F19E}"/>
          </ac:picMkLst>
        </pc:picChg>
        <pc:picChg chg="add mod">
          <ac:chgData name="Cristina Chollet" userId="c13912cb-a88b-430b-b1fe-b9fce31593d0" providerId="ADAL" clId="{E27850EC-2B31-4FA3-B781-7AC3DD761D10}" dt="2022-04-21T07:42:19.400" v="955"/>
          <ac:picMkLst>
            <pc:docMk/>
            <pc:sldMk cId="1009880910" sldId="399"/>
            <ac:picMk id="8" creationId="{B8BE0D78-9B17-4341-BE77-9C4598C3C4FE}"/>
          </ac:picMkLst>
        </pc:picChg>
      </pc:sldChg>
      <pc:sldChg chg="addSp delSp modSp add mod">
        <pc:chgData name="Cristina Chollet" userId="c13912cb-a88b-430b-b1fe-b9fce31593d0" providerId="ADAL" clId="{E27850EC-2B31-4FA3-B781-7AC3DD761D10}" dt="2022-04-21T16:16:51.816" v="2522" actId="478"/>
        <pc:sldMkLst>
          <pc:docMk/>
          <pc:sldMk cId="1052195735" sldId="400"/>
        </pc:sldMkLst>
        <pc:spChg chg="del">
          <ac:chgData name="Cristina Chollet" userId="c13912cb-a88b-430b-b1fe-b9fce31593d0" providerId="ADAL" clId="{E27850EC-2B31-4FA3-B781-7AC3DD761D10}" dt="2022-04-21T09:43:44.372" v="961" actId="478"/>
          <ac:spMkLst>
            <pc:docMk/>
            <pc:sldMk cId="1052195735" sldId="400"/>
            <ac:spMk id="11" creationId="{5B9B2406-4406-4236-B448-16159C92BA35}"/>
          </ac:spMkLst>
        </pc:spChg>
        <pc:spChg chg="add mod">
          <ac:chgData name="Cristina Chollet" userId="c13912cb-a88b-430b-b1fe-b9fce31593d0" providerId="ADAL" clId="{E27850EC-2B31-4FA3-B781-7AC3DD761D10}" dt="2022-04-21T10:31:18.725" v="1021" actId="1076"/>
          <ac:spMkLst>
            <pc:docMk/>
            <pc:sldMk cId="1052195735" sldId="400"/>
            <ac:spMk id="12" creationId="{FCAE7E83-F8C8-4BB1-A9D9-6E18C38460A4}"/>
          </ac:spMkLst>
        </pc:spChg>
        <pc:spChg chg="add del mod">
          <ac:chgData name="Cristina Chollet" userId="c13912cb-a88b-430b-b1fe-b9fce31593d0" providerId="ADAL" clId="{E27850EC-2B31-4FA3-B781-7AC3DD761D10}" dt="2022-04-21T16:16:51.816" v="2522" actId="478"/>
          <ac:spMkLst>
            <pc:docMk/>
            <pc:sldMk cId="1052195735" sldId="400"/>
            <ac:spMk id="13" creationId="{92B6CEA6-9960-406B-923B-6BD996DDEF94}"/>
          </ac:spMkLst>
        </pc:spChg>
        <pc:picChg chg="del">
          <ac:chgData name="Cristina Chollet" userId="c13912cb-a88b-430b-b1fe-b9fce31593d0" providerId="ADAL" clId="{E27850EC-2B31-4FA3-B781-7AC3DD761D10}" dt="2022-04-21T09:43:44.372" v="961" actId="478"/>
          <ac:picMkLst>
            <pc:docMk/>
            <pc:sldMk cId="1052195735" sldId="400"/>
            <ac:picMk id="8" creationId="{2CACFEA0-005B-4507-BA3C-650D0DBF626F}"/>
          </ac:picMkLst>
        </pc:picChg>
        <pc:picChg chg="add mod">
          <ac:chgData name="Cristina Chollet" userId="c13912cb-a88b-430b-b1fe-b9fce31593d0" providerId="ADAL" clId="{E27850EC-2B31-4FA3-B781-7AC3DD761D10}" dt="2022-04-21T10:31:22.543" v="1022"/>
          <ac:picMkLst>
            <pc:docMk/>
            <pc:sldMk cId="1052195735" sldId="400"/>
            <ac:picMk id="10" creationId="{994D1CCC-4ECA-4028-8B65-047FCBF29CA9}"/>
          </ac:picMkLst>
        </pc:picChg>
      </pc:sldChg>
      <pc:sldChg chg="addSp delSp modSp add">
        <pc:chgData name="Cristina Chollet" userId="c13912cb-a88b-430b-b1fe-b9fce31593d0" providerId="ADAL" clId="{E27850EC-2B31-4FA3-B781-7AC3DD761D10}" dt="2022-04-21T10:31:27.763" v="1023"/>
        <pc:sldMkLst>
          <pc:docMk/>
          <pc:sldMk cId="4183996136" sldId="401"/>
        </pc:sldMkLst>
        <pc:spChg chg="del">
          <ac:chgData name="Cristina Chollet" userId="c13912cb-a88b-430b-b1fe-b9fce31593d0" providerId="ADAL" clId="{E27850EC-2B31-4FA3-B781-7AC3DD761D10}" dt="2022-04-21T09:43:53.954" v="962" actId="478"/>
          <ac:spMkLst>
            <pc:docMk/>
            <pc:sldMk cId="4183996136" sldId="401"/>
            <ac:spMk id="7" creationId="{C6675D84-E180-4E82-A82F-785ED34A8C05}"/>
          </ac:spMkLst>
        </pc:spChg>
        <pc:spChg chg="add mod">
          <ac:chgData name="Cristina Chollet" userId="c13912cb-a88b-430b-b1fe-b9fce31593d0" providerId="ADAL" clId="{E27850EC-2B31-4FA3-B781-7AC3DD761D10}" dt="2022-04-21T10:31:27.763" v="1023"/>
          <ac:spMkLst>
            <pc:docMk/>
            <pc:sldMk cId="4183996136" sldId="401"/>
            <ac:spMk id="9" creationId="{96FE5282-3A1A-4793-BC79-7B69F8A5960B}"/>
          </ac:spMkLst>
        </pc:spChg>
        <pc:picChg chg="del">
          <ac:chgData name="Cristina Chollet" userId="c13912cb-a88b-430b-b1fe-b9fce31593d0" providerId="ADAL" clId="{E27850EC-2B31-4FA3-B781-7AC3DD761D10}" dt="2022-04-21T09:43:53.954" v="962" actId="478"/>
          <ac:picMkLst>
            <pc:docMk/>
            <pc:sldMk cId="4183996136" sldId="401"/>
            <ac:picMk id="6" creationId="{05F24E49-5CFD-4522-9B36-2B42CC705182}"/>
          </ac:picMkLst>
        </pc:picChg>
        <pc:picChg chg="add mod">
          <ac:chgData name="Cristina Chollet" userId="c13912cb-a88b-430b-b1fe-b9fce31593d0" providerId="ADAL" clId="{E27850EC-2B31-4FA3-B781-7AC3DD761D10}" dt="2022-04-21T10:31:27.763" v="1023"/>
          <ac:picMkLst>
            <pc:docMk/>
            <pc:sldMk cId="4183996136" sldId="401"/>
            <ac:picMk id="8" creationId="{02A9B0EB-BAED-4BD6-BD21-542CD1C52B73}"/>
          </ac:picMkLst>
        </pc:picChg>
      </pc:sldChg>
      <pc:sldChg chg="addSp delSp modSp add">
        <pc:chgData name="Cristina Chollet" userId="c13912cb-a88b-430b-b1fe-b9fce31593d0" providerId="ADAL" clId="{E27850EC-2B31-4FA3-B781-7AC3DD761D10}" dt="2022-04-21T10:31:29.851" v="1024"/>
        <pc:sldMkLst>
          <pc:docMk/>
          <pc:sldMk cId="2390203701" sldId="402"/>
        </pc:sldMkLst>
        <pc:spChg chg="add mod">
          <ac:chgData name="Cristina Chollet" userId="c13912cb-a88b-430b-b1fe-b9fce31593d0" providerId="ADAL" clId="{E27850EC-2B31-4FA3-B781-7AC3DD761D10}" dt="2022-04-21T10:31:29.851" v="1024"/>
          <ac:spMkLst>
            <pc:docMk/>
            <pc:sldMk cId="2390203701" sldId="402"/>
            <ac:spMk id="8" creationId="{630CA467-94F6-4FF6-B5BB-592E169203E7}"/>
          </ac:spMkLst>
        </pc:spChg>
        <pc:spChg chg="del">
          <ac:chgData name="Cristina Chollet" userId="c13912cb-a88b-430b-b1fe-b9fce31593d0" providerId="ADAL" clId="{E27850EC-2B31-4FA3-B781-7AC3DD761D10}" dt="2022-04-21T09:43:58.186" v="963" actId="478"/>
          <ac:spMkLst>
            <pc:docMk/>
            <pc:sldMk cId="2390203701" sldId="402"/>
            <ac:spMk id="9" creationId="{EA97F23D-8D6F-4419-ACAA-AADFA1EEAC5D}"/>
          </ac:spMkLst>
        </pc:spChg>
        <pc:picChg chg="del">
          <ac:chgData name="Cristina Chollet" userId="c13912cb-a88b-430b-b1fe-b9fce31593d0" providerId="ADAL" clId="{E27850EC-2B31-4FA3-B781-7AC3DD761D10}" dt="2022-04-21T09:43:58.186" v="963" actId="478"/>
          <ac:picMkLst>
            <pc:docMk/>
            <pc:sldMk cId="2390203701" sldId="402"/>
            <ac:picMk id="6" creationId="{C2CB3201-E0B1-49DB-B91B-8B630D1C4FA7}"/>
          </ac:picMkLst>
        </pc:picChg>
        <pc:picChg chg="add mod">
          <ac:chgData name="Cristina Chollet" userId="c13912cb-a88b-430b-b1fe-b9fce31593d0" providerId="ADAL" clId="{E27850EC-2B31-4FA3-B781-7AC3DD761D10}" dt="2022-04-21T10:31:29.851" v="1024"/>
          <ac:picMkLst>
            <pc:docMk/>
            <pc:sldMk cId="2390203701" sldId="402"/>
            <ac:picMk id="7" creationId="{CD1423BC-9336-401F-AF42-8BABF19338B0}"/>
          </ac:picMkLst>
        </pc:picChg>
      </pc:sldChg>
      <pc:sldChg chg="addSp delSp modSp add">
        <pc:chgData name="Cristina Chollet" userId="c13912cb-a88b-430b-b1fe-b9fce31593d0" providerId="ADAL" clId="{E27850EC-2B31-4FA3-B781-7AC3DD761D10}" dt="2022-04-21T10:31:32.259" v="1025"/>
        <pc:sldMkLst>
          <pc:docMk/>
          <pc:sldMk cId="1018839044" sldId="403"/>
        </pc:sldMkLst>
        <pc:spChg chg="add mod">
          <ac:chgData name="Cristina Chollet" userId="c13912cb-a88b-430b-b1fe-b9fce31593d0" providerId="ADAL" clId="{E27850EC-2B31-4FA3-B781-7AC3DD761D10}" dt="2022-04-21T10:31:32.259" v="1025"/>
          <ac:spMkLst>
            <pc:docMk/>
            <pc:sldMk cId="1018839044" sldId="403"/>
            <ac:spMk id="8" creationId="{6A66EC13-17B5-439B-918B-B314008DF32D}"/>
          </ac:spMkLst>
        </pc:spChg>
        <pc:spChg chg="del">
          <ac:chgData name="Cristina Chollet" userId="c13912cb-a88b-430b-b1fe-b9fce31593d0" providerId="ADAL" clId="{E27850EC-2B31-4FA3-B781-7AC3DD761D10}" dt="2022-04-21T09:44:02.594" v="964" actId="478"/>
          <ac:spMkLst>
            <pc:docMk/>
            <pc:sldMk cId="1018839044" sldId="403"/>
            <ac:spMk id="9" creationId="{67F0E517-A3C7-4BD4-AB55-C83FF82F057C}"/>
          </ac:spMkLst>
        </pc:spChg>
        <pc:picChg chg="del">
          <ac:chgData name="Cristina Chollet" userId="c13912cb-a88b-430b-b1fe-b9fce31593d0" providerId="ADAL" clId="{E27850EC-2B31-4FA3-B781-7AC3DD761D10}" dt="2022-04-21T09:44:02.594" v="964" actId="478"/>
          <ac:picMkLst>
            <pc:docMk/>
            <pc:sldMk cId="1018839044" sldId="403"/>
            <ac:picMk id="6" creationId="{C5712E1D-C622-4EC3-817F-15BC8645DCBF}"/>
          </ac:picMkLst>
        </pc:picChg>
        <pc:picChg chg="add mod">
          <ac:chgData name="Cristina Chollet" userId="c13912cb-a88b-430b-b1fe-b9fce31593d0" providerId="ADAL" clId="{E27850EC-2B31-4FA3-B781-7AC3DD761D10}" dt="2022-04-21T10:31:32.259" v="1025"/>
          <ac:picMkLst>
            <pc:docMk/>
            <pc:sldMk cId="1018839044" sldId="403"/>
            <ac:picMk id="7" creationId="{7A0762CD-505E-421D-80F2-933B6C5DEB10}"/>
          </ac:picMkLst>
        </pc:picChg>
      </pc:sldChg>
      <pc:sldChg chg="addSp delSp modSp add">
        <pc:chgData name="Cristina Chollet" userId="c13912cb-a88b-430b-b1fe-b9fce31593d0" providerId="ADAL" clId="{E27850EC-2B31-4FA3-B781-7AC3DD761D10}" dt="2022-04-21T10:31:35.260" v="1026"/>
        <pc:sldMkLst>
          <pc:docMk/>
          <pc:sldMk cId="133921578" sldId="404"/>
        </pc:sldMkLst>
        <pc:spChg chg="add mod">
          <ac:chgData name="Cristina Chollet" userId="c13912cb-a88b-430b-b1fe-b9fce31593d0" providerId="ADAL" clId="{E27850EC-2B31-4FA3-B781-7AC3DD761D10}" dt="2022-04-21T10:31:35.260" v="1026"/>
          <ac:spMkLst>
            <pc:docMk/>
            <pc:sldMk cId="133921578" sldId="404"/>
            <ac:spMk id="7" creationId="{84CC500D-C14E-4A8B-8B1C-DFEA41995270}"/>
          </ac:spMkLst>
        </pc:spChg>
        <pc:spChg chg="del">
          <ac:chgData name="Cristina Chollet" userId="c13912cb-a88b-430b-b1fe-b9fce31593d0" providerId="ADAL" clId="{E27850EC-2B31-4FA3-B781-7AC3DD761D10}" dt="2022-04-21T09:44:06.545" v="965" actId="478"/>
          <ac:spMkLst>
            <pc:docMk/>
            <pc:sldMk cId="133921578" sldId="404"/>
            <ac:spMk id="9" creationId="{EF2AF0DC-BC2A-423D-AB55-F99F4CA899DB}"/>
          </ac:spMkLst>
        </pc:spChg>
        <pc:picChg chg="add mod">
          <ac:chgData name="Cristina Chollet" userId="c13912cb-a88b-430b-b1fe-b9fce31593d0" providerId="ADAL" clId="{E27850EC-2B31-4FA3-B781-7AC3DD761D10}" dt="2022-04-21T10:31:35.260" v="1026"/>
          <ac:picMkLst>
            <pc:docMk/>
            <pc:sldMk cId="133921578" sldId="404"/>
            <ac:picMk id="6" creationId="{DF9F4D65-3067-47D9-8697-5B8CC0EC9A3F}"/>
          </ac:picMkLst>
        </pc:picChg>
        <pc:picChg chg="del">
          <ac:chgData name="Cristina Chollet" userId="c13912cb-a88b-430b-b1fe-b9fce31593d0" providerId="ADAL" clId="{E27850EC-2B31-4FA3-B781-7AC3DD761D10}" dt="2022-04-21T09:44:06.545" v="965" actId="478"/>
          <ac:picMkLst>
            <pc:docMk/>
            <pc:sldMk cId="133921578" sldId="404"/>
            <ac:picMk id="8" creationId="{B8BE0D78-9B17-4341-BE77-9C4598C3C4FE}"/>
          </ac:picMkLst>
        </pc:picChg>
      </pc:sldChg>
      <pc:sldChg chg="addSp delSp modSp add mod">
        <pc:chgData name="Cristina Chollet" userId="c13912cb-a88b-430b-b1fe-b9fce31593d0" providerId="ADAL" clId="{E27850EC-2B31-4FA3-B781-7AC3DD761D10}" dt="2022-04-21T16:24:22.051" v="2534" actId="14100"/>
        <pc:sldMkLst>
          <pc:docMk/>
          <pc:sldMk cId="4184184167" sldId="405"/>
        </pc:sldMkLst>
        <pc:spChg chg="add mod">
          <ac:chgData name="Cristina Chollet" userId="c13912cb-a88b-430b-b1fe-b9fce31593d0" providerId="ADAL" clId="{E27850EC-2B31-4FA3-B781-7AC3DD761D10}" dt="2022-04-21T10:40:27.946" v="1170" actId="5793"/>
          <ac:spMkLst>
            <pc:docMk/>
            <pc:sldMk cId="4184184167" sldId="405"/>
            <ac:spMk id="11" creationId="{A41FF9CE-7CE9-4831-ABAF-B46D5A1048D8}"/>
          </ac:spMkLst>
        </pc:spChg>
        <pc:spChg chg="del">
          <ac:chgData name="Cristina Chollet" userId="c13912cb-a88b-430b-b1fe-b9fce31593d0" providerId="ADAL" clId="{E27850EC-2B31-4FA3-B781-7AC3DD761D10}" dt="2022-04-21T10:31:50.360" v="1028" actId="478"/>
          <ac:spMkLst>
            <pc:docMk/>
            <pc:sldMk cId="4184184167" sldId="405"/>
            <ac:spMk id="12" creationId="{FCAE7E83-F8C8-4BB1-A9D9-6E18C38460A4}"/>
          </ac:spMkLst>
        </pc:spChg>
        <pc:spChg chg="add mod">
          <ac:chgData name="Cristina Chollet" userId="c13912cb-a88b-430b-b1fe-b9fce31593d0" providerId="ADAL" clId="{E27850EC-2B31-4FA3-B781-7AC3DD761D10}" dt="2022-04-21T16:24:22.051" v="2534" actId="14100"/>
          <ac:spMkLst>
            <pc:docMk/>
            <pc:sldMk cId="4184184167" sldId="405"/>
            <ac:spMk id="13" creationId="{8DE4CB48-24A3-4227-AD6F-4D6132259F70}"/>
          </ac:spMkLst>
        </pc:spChg>
        <pc:picChg chg="add mod">
          <ac:chgData name="Cristina Chollet" userId="c13912cb-a88b-430b-b1fe-b9fce31593d0" providerId="ADAL" clId="{E27850EC-2B31-4FA3-B781-7AC3DD761D10}" dt="2022-04-21T10:34:37.744" v="1086" actId="1076"/>
          <ac:picMkLst>
            <pc:docMk/>
            <pc:sldMk cId="4184184167" sldId="405"/>
            <ac:picMk id="8" creationId="{7710020E-0D54-41FB-86FB-D1EBCD4E42BD}"/>
          </ac:picMkLst>
        </pc:picChg>
        <pc:picChg chg="del">
          <ac:chgData name="Cristina Chollet" userId="c13912cb-a88b-430b-b1fe-b9fce31593d0" providerId="ADAL" clId="{E27850EC-2B31-4FA3-B781-7AC3DD761D10}" dt="2022-04-21T10:31:50.360" v="1028" actId="478"/>
          <ac:picMkLst>
            <pc:docMk/>
            <pc:sldMk cId="4184184167" sldId="405"/>
            <ac:picMk id="10" creationId="{994D1CCC-4ECA-4028-8B65-047FCBF29CA9}"/>
          </ac:picMkLst>
        </pc:picChg>
      </pc:sldChg>
      <pc:sldChg chg="addSp delSp modSp add mod">
        <pc:chgData name="Cristina Chollet" userId="c13912cb-a88b-430b-b1fe-b9fce31593d0" providerId="ADAL" clId="{E27850EC-2B31-4FA3-B781-7AC3DD761D10}" dt="2022-04-21T16:27:59.302" v="2575" actId="1076"/>
        <pc:sldMkLst>
          <pc:docMk/>
          <pc:sldMk cId="1036670627" sldId="406"/>
        </pc:sldMkLst>
        <pc:spChg chg="add mod">
          <ac:chgData name="Cristina Chollet" userId="c13912cb-a88b-430b-b1fe-b9fce31593d0" providerId="ADAL" clId="{E27850EC-2B31-4FA3-B781-7AC3DD761D10}" dt="2022-04-21T10:40:33.361" v="1181" actId="20577"/>
          <ac:spMkLst>
            <pc:docMk/>
            <pc:sldMk cId="1036670627" sldId="406"/>
            <ac:spMk id="7" creationId="{A4524F32-DD98-4452-AB4D-55148383963B}"/>
          </ac:spMkLst>
        </pc:spChg>
        <pc:spChg chg="del">
          <ac:chgData name="Cristina Chollet" userId="c13912cb-a88b-430b-b1fe-b9fce31593d0" providerId="ADAL" clId="{E27850EC-2B31-4FA3-B781-7AC3DD761D10}" dt="2022-04-21T10:31:53.736" v="1029" actId="478"/>
          <ac:spMkLst>
            <pc:docMk/>
            <pc:sldMk cId="1036670627" sldId="406"/>
            <ac:spMk id="9" creationId="{96FE5282-3A1A-4793-BC79-7B69F8A5960B}"/>
          </ac:spMkLst>
        </pc:spChg>
        <pc:spChg chg="add mod">
          <ac:chgData name="Cristina Chollet" userId="c13912cb-a88b-430b-b1fe-b9fce31593d0" providerId="ADAL" clId="{E27850EC-2B31-4FA3-B781-7AC3DD761D10}" dt="2022-04-21T16:27:53.502" v="2574" actId="1076"/>
          <ac:spMkLst>
            <pc:docMk/>
            <pc:sldMk cId="1036670627" sldId="406"/>
            <ac:spMk id="11" creationId="{4DBB6596-3DF4-4DC8-BA65-DB104360D368}"/>
          </ac:spMkLst>
        </pc:spChg>
        <pc:spChg chg="add mod">
          <ac:chgData name="Cristina Chollet" userId="c13912cb-a88b-430b-b1fe-b9fce31593d0" providerId="ADAL" clId="{E27850EC-2B31-4FA3-B781-7AC3DD761D10}" dt="2022-04-21T16:27:59.302" v="2575" actId="1076"/>
          <ac:spMkLst>
            <pc:docMk/>
            <pc:sldMk cId="1036670627" sldId="406"/>
            <ac:spMk id="12" creationId="{D7FF6FD5-0501-4362-B054-C72663D961A8}"/>
          </ac:spMkLst>
        </pc:spChg>
        <pc:spChg chg="add mod">
          <ac:chgData name="Cristina Chollet" userId="c13912cb-a88b-430b-b1fe-b9fce31593d0" providerId="ADAL" clId="{E27850EC-2B31-4FA3-B781-7AC3DD761D10}" dt="2022-04-21T16:27:59.302" v="2575" actId="1076"/>
          <ac:spMkLst>
            <pc:docMk/>
            <pc:sldMk cId="1036670627" sldId="406"/>
            <ac:spMk id="13" creationId="{CAEF8AFD-5EEE-49FC-ABB4-D034BCE1E47B}"/>
          </ac:spMkLst>
        </pc:spChg>
        <pc:picChg chg="add mod">
          <ac:chgData name="Cristina Chollet" userId="c13912cb-a88b-430b-b1fe-b9fce31593d0" providerId="ADAL" clId="{E27850EC-2B31-4FA3-B781-7AC3DD761D10}" dt="2022-04-21T10:34:41.840" v="1088" actId="1076"/>
          <ac:picMkLst>
            <pc:docMk/>
            <pc:sldMk cId="1036670627" sldId="406"/>
            <ac:picMk id="6" creationId="{3F8BC810-67BF-48FD-B1C7-5B7E17680FEF}"/>
          </ac:picMkLst>
        </pc:picChg>
        <pc:picChg chg="del">
          <ac:chgData name="Cristina Chollet" userId="c13912cb-a88b-430b-b1fe-b9fce31593d0" providerId="ADAL" clId="{E27850EC-2B31-4FA3-B781-7AC3DD761D10}" dt="2022-04-21T10:31:53.736" v="1029" actId="478"/>
          <ac:picMkLst>
            <pc:docMk/>
            <pc:sldMk cId="1036670627" sldId="406"/>
            <ac:picMk id="8" creationId="{02A9B0EB-BAED-4BD6-BD21-542CD1C52B73}"/>
          </ac:picMkLst>
        </pc:picChg>
        <pc:picChg chg="add mod">
          <ac:chgData name="Cristina Chollet" userId="c13912cb-a88b-430b-b1fe-b9fce31593d0" providerId="ADAL" clId="{E27850EC-2B31-4FA3-B781-7AC3DD761D10}" dt="2022-04-21T16:27:06.542" v="2564" actId="1076"/>
          <ac:picMkLst>
            <pc:docMk/>
            <pc:sldMk cId="1036670627" sldId="406"/>
            <ac:picMk id="10" creationId="{C7C98BDA-CA3E-4AA1-BC5F-70D49F53B221}"/>
          </ac:picMkLst>
        </pc:picChg>
      </pc:sldChg>
      <pc:sldChg chg="addSp delSp modSp add mod">
        <pc:chgData name="Cristina Chollet" userId="c13912cb-a88b-430b-b1fe-b9fce31593d0" providerId="ADAL" clId="{E27850EC-2B31-4FA3-B781-7AC3DD761D10}" dt="2022-04-21T16:34:11.022" v="2633" actId="1076"/>
        <pc:sldMkLst>
          <pc:docMk/>
          <pc:sldMk cId="242963471" sldId="407"/>
        </pc:sldMkLst>
        <pc:spChg chg="del">
          <ac:chgData name="Cristina Chollet" userId="c13912cb-a88b-430b-b1fe-b9fce31593d0" providerId="ADAL" clId="{E27850EC-2B31-4FA3-B781-7AC3DD761D10}" dt="2022-04-21T10:31:56.657" v="1030" actId="478"/>
          <ac:spMkLst>
            <pc:docMk/>
            <pc:sldMk cId="242963471" sldId="407"/>
            <ac:spMk id="8" creationId="{630CA467-94F6-4FF6-B5BB-592E169203E7}"/>
          </ac:spMkLst>
        </pc:spChg>
        <pc:spChg chg="add mod">
          <ac:chgData name="Cristina Chollet" userId="c13912cb-a88b-430b-b1fe-b9fce31593d0" providerId="ADAL" clId="{E27850EC-2B31-4FA3-B781-7AC3DD761D10}" dt="2022-04-21T10:40:39.122" v="1192" actId="20577"/>
          <ac:spMkLst>
            <pc:docMk/>
            <pc:sldMk cId="242963471" sldId="407"/>
            <ac:spMk id="9" creationId="{EA10241B-137C-4353-A04B-AB897AA86310}"/>
          </ac:spMkLst>
        </pc:spChg>
        <pc:spChg chg="add mod">
          <ac:chgData name="Cristina Chollet" userId="c13912cb-a88b-430b-b1fe-b9fce31593d0" providerId="ADAL" clId="{E27850EC-2B31-4FA3-B781-7AC3DD761D10}" dt="2022-04-21T16:33:33.702" v="2619" actId="1076"/>
          <ac:spMkLst>
            <pc:docMk/>
            <pc:sldMk cId="242963471" sldId="407"/>
            <ac:spMk id="10" creationId="{20B52F84-F519-4ED0-B48A-E77CFFEC1589}"/>
          </ac:spMkLst>
        </pc:spChg>
        <pc:spChg chg="add mod">
          <ac:chgData name="Cristina Chollet" userId="c13912cb-a88b-430b-b1fe-b9fce31593d0" providerId="ADAL" clId="{E27850EC-2B31-4FA3-B781-7AC3DD761D10}" dt="2022-04-21T16:33:33.702" v="2619" actId="1076"/>
          <ac:spMkLst>
            <pc:docMk/>
            <pc:sldMk cId="242963471" sldId="407"/>
            <ac:spMk id="11" creationId="{936A7B28-C46D-4BC8-AC1E-38E0ADC33363}"/>
          </ac:spMkLst>
        </pc:spChg>
        <pc:spChg chg="add mod">
          <ac:chgData name="Cristina Chollet" userId="c13912cb-a88b-430b-b1fe-b9fce31593d0" providerId="ADAL" clId="{E27850EC-2B31-4FA3-B781-7AC3DD761D10}" dt="2022-04-21T16:33:33.702" v="2619" actId="1076"/>
          <ac:spMkLst>
            <pc:docMk/>
            <pc:sldMk cId="242963471" sldId="407"/>
            <ac:spMk id="12" creationId="{AE11529C-7689-4E7E-9F3D-1891BB664BF8}"/>
          </ac:spMkLst>
        </pc:spChg>
        <pc:graphicFrameChg chg="add mod">
          <ac:chgData name="Cristina Chollet" userId="c13912cb-a88b-430b-b1fe-b9fce31593d0" providerId="ADAL" clId="{E27850EC-2B31-4FA3-B781-7AC3DD761D10}" dt="2022-04-21T16:34:04.646" v="2629" actId="1076"/>
          <ac:graphicFrameMkLst>
            <pc:docMk/>
            <pc:sldMk cId="242963471" sldId="407"/>
            <ac:graphicFrameMk id="14" creationId="{EF435ABE-D0D8-47E3-B98F-066C05E529AE}"/>
          </ac:graphicFrameMkLst>
        </pc:graphicFrameChg>
        <pc:graphicFrameChg chg="add mod">
          <ac:chgData name="Cristina Chollet" userId="c13912cb-a88b-430b-b1fe-b9fce31593d0" providerId="ADAL" clId="{E27850EC-2B31-4FA3-B781-7AC3DD761D10}" dt="2022-04-21T16:34:06.334" v="2630" actId="1076"/>
          <ac:graphicFrameMkLst>
            <pc:docMk/>
            <pc:sldMk cId="242963471" sldId="407"/>
            <ac:graphicFrameMk id="15" creationId="{7BE7A3D0-FF74-43DF-8892-7198661AB1CD}"/>
          </ac:graphicFrameMkLst>
        </pc:graphicFrameChg>
        <pc:graphicFrameChg chg="add mod">
          <ac:chgData name="Cristina Chollet" userId="c13912cb-a88b-430b-b1fe-b9fce31593d0" providerId="ADAL" clId="{E27850EC-2B31-4FA3-B781-7AC3DD761D10}" dt="2022-04-21T16:34:07.350" v="2631" actId="1076"/>
          <ac:graphicFrameMkLst>
            <pc:docMk/>
            <pc:sldMk cId="242963471" sldId="407"/>
            <ac:graphicFrameMk id="16" creationId="{7E7A4BF4-7D5D-43F9-A6C3-3ADA60F8D684}"/>
          </ac:graphicFrameMkLst>
        </pc:graphicFrameChg>
        <pc:graphicFrameChg chg="add mod">
          <ac:chgData name="Cristina Chollet" userId="c13912cb-a88b-430b-b1fe-b9fce31593d0" providerId="ADAL" clId="{E27850EC-2B31-4FA3-B781-7AC3DD761D10}" dt="2022-04-21T16:34:11.022" v="2633" actId="1076"/>
          <ac:graphicFrameMkLst>
            <pc:docMk/>
            <pc:sldMk cId="242963471" sldId="407"/>
            <ac:graphicFrameMk id="18" creationId="{578A7D95-476C-4897-BB63-43468EFA9EC1}"/>
          </ac:graphicFrameMkLst>
        </pc:graphicFrameChg>
        <pc:picChg chg="add mod">
          <ac:chgData name="Cristina Chollet" userId="c13912cb-a88b-430b-b1fe-b9fce31593d0" providerId="ADAL" clId="{E27850EC-2B31-4FA3-B781-7AC3DD761D10}" dt="2022-04-21T10:34:46.353" v="1090" actId="1076"/>
          <ac:picMkLst>
            <pc:docMk/>
            <pc:sldMk cId="242963471" sldId="407"/>
            <ac:picMk id="6" creationId="{59A94B18-F6D1-4322-BBF2-A4AA30F4AB70}"/>
          </ac:picMkLst>
        </pc:picChg>
        <pc:picChg chg="del">
          <ac:chgData name="Cristina Chollet" userId="c13912cb-a88b-430b-b1fe-b9fce31593d0" providerId="ADAL" clId="{E27850EC-2B31-4FA3-B781-7AC3DD761D10}" dt="2022-04-21T10:31:56.657" v="1030" actId="478"/>
          <ac:picMkLst>
            <pc:docMk/>
            <pc:sldMk cId="242963471" sldId="407"/>
            <ac:picMk id="7" creationId="{CD1423BC-9336-401F-AF42-8BABF19338B0}"/>
          </ac:picMkLst>
        </pc:picChg>
        <pc:picChg chg="add mod">
          <ac:chgData name="Cristina Chollet" userId="c13912cb-a88b-430b-b1fe-b9fce31593d0" providerId="ADAL" clId="{E27850EC-2B31-4FA3-B781-7AC3DD761D10}" dt="2022-04-21T16:34:08.710" v="2632" actId="1076"/>
          <ac:picMkLst>
            <pc:docMk/>
            <pc:sldMk cId="242963471" sldId="407"/>
            <ac:picMk id="13" creationId="{02CAA55A-9975-4AD4-BEFC-C77B3CB4CB6D}"/>
          </ac:picMkLst>
        </pc:picChg>
      </pc:sldChg>
      <pc:sldChg chg="addSp delSp modSp add mod">
        <pc:chgData name="Cristina Chollet" userId="c13912cb-a88b-430b-b1fe-b9fce31593d0" providerId="ADAL" clId="{E27850EC-2B31-4FA3-B781-7AC3DD761D10}" dt="2022-04-21T16:35:16.550" v="2651" actId="1076"/>
        <pc:sldMkLst>
          <pc:docMk/>
          <pc:sldMk cId="3244919347" sldId="408"/>
        </pc:sldMkLst>
        <pc:spChg chg="del">
          <ac:chgData name="Cristina Chollet" userId="c13912cb-a88b-430b-b1fe-b9fce31593d0" providerId="ADAL" clId="{E27850EC-2B31-4FA3-B781-7AC3DD761D10}" dt="2022-04-21T10:31:59.559" v="1031" actId="478"/>
          <ac:spMkLst>
            <pc:docMk/>
            <pc:sldMk cId="3244919347" sldId="408"/>
            <ac:spMk id="8" creationId="{6A66EC13-17B5-439B-918B-B314008DF32D}"/>
          </ac:spMkLst>
        </pc:spChg>
        <pc:spChg chg="add mod">
          <ac:chgData name="Cristina Chollet" userId="c13912cb-a88b-430b-b1fe-b9fce31593d0" providerId="ADAL" clId="{E27850EC-2B31-4FA3-B781-7AC3DD761D10}" dt="2022-04-21T10:40:45.137" v="1203" actId="20577"/>
          <ac:spMkLst>
            <pc:docMk/>
            <pc:sldMk cId="3244919347" sldId="408"/>
            <ac:spMk id="9" creationId="{BDE3D83E-AD4B-4EB8-B679-3E3E280E5058}"/>
          </ac:spMkLst>
        </pc:spChg>
        <pc:spChg chg="add mod">
          <ac:chgData name="Cristina Chollet" userId="c13912cb-a88b-430b-b1fe-b9fce31593d0" providerId="ADAL" clId="{E27850EC-2B31-4FA3-B781-7AC3DD761D10}" dt="2022-04-21T16:35:02.917" v="2645" actId="1076"/>
          <ac:spMkLst>
            <pc:docMk/>
            <pc:sldMk cId="3244919347" sldId="408"/>
            <ac:spMk id="10" creationId="{56686453-9708-468D-93FB-7BAAC8CD2D41}"/>
          </ac:spMkLst>
        </pc:spChg>
        <pc:spChg chg="add mod">
          <ac:chgData name="Cristina Chollet" userId="c13912cb-a88b-430b-b1fe-b9fce31593d0" providerId="ADAL" clId="{E27850EC-2B31-4FA3-B781-7AC3DD761D10}" dt="2022-04-21T16:34:34.414" v="2637" actId="1076"/>
          <ac:spMkLst>
            <pc:docMk/>
            <pc:sldMk cId="3244919347" sldId="408"/>
            <ac:spMk id="13" creationId="{CC678C09-BE77-4A9F-8C37-3D0C86626D25}"/>
          </ac:spMkLst>
        </pc:spChg>
        <pc:spChg chg="add mod">
          <ac:chgData name="Cristina Chollet" userId="c13912cb-a88b-430b-b1fe-b9fce31593d0" providerId="ADAL" clId="{E27850EC-2B31-4FA3-B781-7AC3DD761D10}" dt="2022-04-21T16:35:15.381" v="2650" actId="1076"/>
          <ac:spMkLst>
            <pc:docMk/>
            <pc:sldMk cId="3244919347" sldId="408"/>
            <ac:spMk id="14" creationId="{9ECAD1CC-B25C-4349-A87D-9F573E6A46C0}"/>
          </ac:spMkLst>
        </pc:spChg>
        <pc:picChg chg="add mod">
          <ac:chgData name="Cristina Chollet" userId="c13912cb-a88b-430b-b1fe-b9fce31593d0" providerId="ADAL" clId="{E27850EC-2B31-4FA3-B781-7AC3DD761D10}" dt="2022-04-21T10:34:50.872" v="1092" actId="1076"/>
          <ac:picMkLst>
            <pc:docMk/>
            <pc:sldMk cId="3244919347" sldId="408"/>
            <ac:picMk id="6" creationId="{DCCD4A71-8566-4C37-ADFC-C72CB8F6A68E}"/>
          </ac:picMkLst>
        </pc:picChg>
        <pc:picChg chg="del">
          <ac:chgData name="Cristina Chollet" userId="c13912cb-a88b-430b-b1fe-b9fce31593d0" providerId="ADAL" clId="{E27850EC-2B31-4FA3-B781-7AC3DD761D10}" dt="2022-04-21T10:31:59.559" v="1031" actId="478"/>
          <ac:picMkLst>
            <pc:docMk/>
            <pc:sldMk cId="3244919347" sldId="408"/>
            <ac:picMk id="7" creationId="{7A0762CD-505E-421D-80F2-933B6C5DEB10}"/>
          </ac:picMkLst>
        </pc:picChg>
        <pc:picChg chg="add mod">
          <ac:chgData name="Cristina Chollet" userId="c13912cb-a88b-430b-b1fe-b9fce31593d0" providerId="ADAL" clId="{E27850EC-2B31-4FA3-B781-7AC3DD761D10}" dt="2022-04-21T16:35:04.366" v="2646" actId="1076"/>
          <ac:picMkLst>
            <pc:docMk/>
            <pc:sldMk cId="3244919347" sldId="408"/>
            <ac:picMk id="11" creationId="{AE1BEB3B-569E-49FC-A300-472B65C03DD8}"/>
          </ac:picMkLst>
        </pc:picChg>
        <pc:picChg chg="add mod">
          <ac:chgData name="Cristina Chollet" userId="c13912cb-a88b-430b-b1fe-b9fce31593d0" providerId="ADAL" clId="{E27850EC-2B31-4FA3-B781-7AC3DD761D10}" dt="2022-04-21T16:35:00.989" v="2644" actId="1076"/>
          <ac:picMkLst>
            <pc:docMk/>
            <pc:sldMk cId="3244919347" sldId="408"/>
            <ac:picMk id="12" creationId="{073800BF-99EB-4308-B3A2-820EB80BFC00}"/>
          </ac:picMkLst>
        </pc:picChg>
        <pc:picChg chg="add mod">
          <ac:chgData name="Cristina Chollet" userId="c13912cb-a88b-430b-b1fe-b9fce31593d0" providerId="ADAL" clId="{E27850EC-2B31-4FA3-B781-7AC3DD761D10}" dt="2022-04-21T16:35:16.550" v="2651" actId="1076"/>
          <ac:picMkLst>
            <pc:docMk/>
            <pc:sldMk cId="3244919347" sldId="408"/>
            <ac:picMk id="15" creationId="{A1B25B16-628B-4E1F-BD22-9038145497FC}"/>
          </ac:picMkLst>
        </pc:picChg>
      </pc:sldChg>
      <pc:sldChg chg="addSp delSp modSp add mod">
        <pc:chgData name="Cristina Chollet" userId="c13912cb-a88b-430b-b1fe-b9fce31593d0" providerId="ADAL" clId="{E27850EC-2B31-4FA3-B781-7AC3DD761D10}" dt="2022-04-21T10:40:51.617" v="1214" actId="20577"/>
        <pc:sldMkLst>
          <pc:docMk/>
          <pc:sldMk cId="970586103" sldId="409"/>
        </pc:sldMkLst>
        <pc:spChg chg="del">
          <ac:chgData name="Cristina Chollet" userId="c13912cb-a88b-430b-b1fe-b9fce31593d0" providerId="ADAL" clId="{E27850EC-2B31-4FA3-B781-7AC3DD761D10}" dt="2022-04-21T10:32:02.519" v="1032" actId="478"/>
          <ac:spMkLst>
            <pc:docMk/>
            <pc:sldMk cId="970586103" sldId="409"/>
            <ac:spMk id="7" creationId="{84CC500D-C14E-4A8B-8B1C-DFEA41995270}"/>
          </ac:spMkLst>
        </pc:spChg>
        <pc:spChg chg="add mod">
          <ac:chgData name="Cristina Chollet" userId="c13912cb-a88b-430b-b1fe-b9fce31593d0" providerId="ADAL" clId="{E27850EC-2B31-4FA3-B781-7AC3DD761D10}" dt="2022-04-21T10:35:48.337" v="1108" actId="20577"/>
          <ac:spMkLst>
            <pc:docMk/>
            <pc:sldMk cId="970586103" sldId="409"/>
            <ac:spMk id="8" creationId="{26FC47CA-BBC6-4FBD-8B6A-31FBD0DA38C0}"/>
          </ac:spMkLst>
        </pc:spChg>
        <pc:spChg chg="add mod">
          <ac:chgData name="Cristina Chollet" userId="c13912cb-a88b-430b-b1fe-b9fce31593d0" providerId="ADAL" clId="{E27850EC-2B31-4FA3-B781-7AC3DD761D10}" dt="2022-04-21T10:40:51.617" v="1214" actId="20577"/>
          <ac:spMkLst>
            <pc:docMk/>
            <pc:sldMk cId="970586103" sldId="409"/>
            <ac:spMk id="10" creationId="{FAB1FB4E-09FA-444C-ABE5-69DECE913208}"/>
          </ac:spMkLst>
        </pc:spChg>
        <pc:picChg chg="del">
          <ac:chgData name="Cristina Chollet" userId="c13912cb-a88b-430b-b1fe-b9fce31593d0" providerId="ADAL" clId="{E27850EC-2B31-4FA3-B781-7AC3DD761D10}" dt="2022-04-21T10:32:02.519" v="1032" actId="478"/>
          <ac:picMkLst>
            <pc:docMk/>
            <pc:sldMk cId="970586103" sldId="409"/>
            <ac:picMk id="6" creationId="{DF9F4D65-3067-47D9-8697-5B8CC0EC9A3F}"/>
          </ac:picMkLst>
        </pc:picChg>
        <pc:picChg chg="add mod">
          <ac:chgData name="Cristina Chollet" userId="c13912cb-a88b-430b-b1fe-b9fce31593d0" providerId="ADAL" clId="{E27850EC-2B31-4FA3-B781-7AC3DD761D10}" dt="2022-04-21T10:35:00.944" v="1098" actId="1076"/>
          <ac:picMkLst>
            <pc:docMk/>
            <pc:sldMk cId="970586103" sldId="409"/>
            <ac:picMk id="9" creationId="{ADE0B851-D3A7-464C-BABC-B9C225B00E67}"/>
          </ac:picMkLst>
        </pc:picChg>
      </pc:sldChg>
      <pc:sldChg chg="addSp delSp modSp add">
        <pc:chgData name="Cristina Chollet" userId="c13912cb-a88b-430b-b1fe-b9fce31593d0" providerId="ADAL" clId="{E27850EC-2B31-4FA3-B781-7AC3DD761D10}" dt="2022-04-21T10:41:21.480" v="1218" actId="1076"/>
        <pc:sldMkLst>
          <pc:docMk/>
          <pc:sldMk cId="918739091" sldId="410"/>
        </pc:sldMkLst>
        <pc:spChg chg="del">
          <ac:chgData name="Cristina Chollet" userId="c13912cb-a88b-430b-b1fe-b9fce31593d0" providerId="ADAL" clId="{E27850EC-2B31-4FA3-B781-7AC3DD761D10}" dt="2022-04-21T10:41:06.243" v="1216" actId="478"/>
          <ac:spMkLst>
            <pc:docMk/>
            <pc:sldMk cId="918739091" sldId="410"/>
            <ac:spMk id="11" creationId="{A41FF9CE-7CE9-4831-ABAF-B46D5A1048D8}"/>
          </ac:spMkLst>
        </pc:spChg>
        <pc:spChg chg="add mod">
          <ac:chgData name="Cristina Chollet" userId="c13912cb-a88b-430b-b1fe-b9fce31593d0" providerId="ADAL" clId="{E27850EC-2B31-4FA3-B781-7AC3DD761D10}" dt="2022-04-21T10:41:21.480" v="1218" actId="1076"/>
          <ac:spMkLst>
            <pc:docMk/>
            <pc:sldMk cId="918739091" sldId="410"/>
            <ac:spMk id="12" creationId="{FE135479-203B-42EE-A352-5C9E967F8D9D}"/>
          </ac:spMkLst>
        </pc:spChg>
        <pc:picChg chg="del">
          <ac:chgData name="Cristina Chollet" userId="c13912cb-a88b-430b-b1fe-b9fce31593d0" providerId="ADAL" clId="{E27850EC-2B31-4FA3-B781-7AC3DD761D10}" dt="2022-04-21T10:41:06.243" v="1216" actId="478"/>
          <ac:picMkLst>
            <pc:docMk/>
            <pc:sldMk cId="918739091" sldId="410"/>
            <ac:picMk id="8" creationId="{7710020E-0D54-41FB-86FB-D1EBCD4E42BD}"/>
          </ac:picMkLst>
        </pc:picChg>
        <pc:picChg chg="add mod">
          <ac:chgData name="Cristina Chollet" userId="c13912cb-a88b-430b-b1fe-b9fce31593d0" providerId="ADAL" clId="{E27850EC-2B31-4FA3-B781-7AC3DD761D10}" dt="2022-04-21T10:41:21.480" v="1218" actId="1076"/>
          <ac:picMkLst>
            <pc:docMk/>
            <pc:sldMk cId="918739091" sldId="410"/>
            <ac:picMk id="10" creationId="{9F097693-6918-429E-9A3D-15573E4CD83F}"/>
          </ac:picMkLst>
        </pc:picChg>
      </pc:sldChg>
      <pc:sldChg chg="addSp delSp modSp add">
        <pc:chgData name="Cristina Chollet" userId="c13912cb-a88b-430b-b1fe-b9fce31593d0" providerId="ADAL" clId="{E27850EC-2B31-4FA3-B781-7AC3DD761D10}" dt="2022-04-21T10:41:27.395" v="1220"/>
        <pc:sldMkLst>
          <pc:docMk/>
          <pc:sldMk cId="3616164294" sldId="411"/>
        </pc:sldMkLst>
        <pc:spChg chg="del">
          <ac:chgData name="Cristina Chollet" userId="c13912cb-a88b-430b-b1fe-b9fce31593d0" providerId="ADAL" clId="{E27850EC-2B31-4FA3-B781-7AC3DD761D10}" dt="2022-04-21T10:41:26.241" v="1219" actId="478"/>
          <ac:spMkLst>
            <pc:docMk/>
            <pc:sldMk cId="3616164294" sldId="411"/>
            <ac:spMk id="7" creationId="{A4524F32-DD98-4452-AB4D-55148383963B}"/>
          </ac:spMkLst>
        </pc:spChg>
        <pc:spChg chg="add mod">
          <ac:chgData name="Cristina Chollet" userId="c13912cb-a88b-430b-b1fe-b9fce31593d0" providerId="ADAL" clId="{E27850EC-2B31-4FA3-B781-7AC3DD761D10}" dt="2022-04-21T10:41:27.395" v="1220"/>
          <ac:spMkLst>
            <pc:docMk/>
            <pc:sldMk cId="3616164294" sldId="411"/>
            <ac:spMk id="9" creationId="{F400EF55-1D03-40DD-BF84-EE17FBDA204B}"/>
          </ac:spMkLst>
        </pc:spChg>
        <pc:picChg chg="del">
          <ac:chgData name="Cristina Chollet" userId="c13912cb-a88b-430b-b1fe-b9fce31593d0" providerId="ADAL" clId="{E27850EC-2B31-4FA3-B781-7AC3DD761D10}" dt="2022-04-21T10:41:26.241" v="1219" actId="478"/>
          <ac:picMkLst>
            <pc:docMk/>
            <pc:sldMk cId="3616164294" sldId="411"/>
            <ac:picMk id="6" creationId="{3F8BC810-67BF-48FD-B1C7-5B7E17680FEF}"/>
          </ac:picMkLst>
        </pc:picChg>
        <pc:picChg chg="add mod">
          <ac:chgData name="Cristina Chollet" userId="c13912cb-a88b-430b-b1fe-b9fce31593d0" providerId="ADAL" clId="{E27850EC-2B31-4FA3-B781-7AC3DD761D10}" dt="2022-04-21T10:41:27.395" v="1220"/>
          <ac:picMkLst>
            <pc:docMk/>
            <pc:sldMk cId="3616164294" sldId="411"/>
            <ac:picMk id="8" creationId="{34B03940-F923-4A13-BDFC-C5C80D0BF1C3}"/>
          </ac:picMkLst>
        </pc:picChg>
      </pc:sldChg>
      <pc:sldChg chg="addSp delSp modSp add">
        <pc:chgData name="Cristina Chollet" userId="c13912cb-a88b-430b-b1fe-b9fce31593d0" providerId="ADAL" clId="{E27850EC-2B31-4FA3-B781-7AC3DD761D10}" dt="2022-04-21T10:41:32.243" v="1222"/>
        <pc:sldMkLst>
          <pc:docMk/>
          <pc:sldMk cId="3756293351" sldId="412"/>
        </pc:sldMkLst>
        <pc:spChg chg="add mod">
          <ac:chgData name="Cristina Chollet" userId="c13912cb-a88b-430b-b1fe-b9fce31593d0" providerId="ADAL" clId="{E27850EC-2B31-4FA3-B781-7AC3DD761D10}" dt="2022-04-21T10:41:32.243" v="1222"/>
          <ac:spMkLst>
            <pc:docMk/>
            <pc:sldMk cId="3756293351" sldId="412"/>
            <ac:spMk id="8" creationId="{EDEAAFCE-9A4E-432C-AA85-8EBE9B7CB8BA}"/>
          </ac:spMkLst>
        </pc:spChg>
        <pc:spChg chg="del">
          <ac:chgData name="Cristina Chollet" userId="c13912cb-a88b-430b-b1fe-b9fce31593d0" providerId="ADAL" clId="{E27850EC-2B31-4FA3-B781-7AC3DD761D10}" dt="2022-04-21T10:41:30.592" v="1221" actId="478"/>
          <ac:spMkLst>
            <pc:docMk/>
            <pc:sldMk cId="3756293351" sldId="412"/>
            <ac:spMk id="9" creationId="{EA10241B-137C-4353-A04B-AB897AA86310}"/>
          </ac:spMkLst>
        </pc:spChg>
        <pc:picChg chg="del">
          <ac:chgData name="Cristina Chollet" userId="c13912cb-a88b-430b-b1fe-b9fce31593d0" providerId="ADAL" clId="{E27850EC-2B31-4FA3-B781-7AC3DD761D10}" dt="2022-04-21T10:41:30.592" v="1221" actId="478"/>
          <ac:picMkLst>
            <pc:docMk/>
            <pc:sldMk cId="3756293351" sldId="412"/>
            <ac:picMk id="6" creationId="{59A94B18-F6D1-4322-BBF2-A4AA30F4AB70}"/>
          </ac:picMkLst>
        </pc:picChg>
        <pc:picChg chg="add mod">
          <ac:chgData name="Cristina Chollet" userId="c13912cb-a88b-430b-b1fe-b9fce31593d0" providerId="ADAL" clId="{E27850EC-2B31-4FA3-B781-7AC3DD761D10}" dt="2022-04-21T10:41:32.243" v="1222"/>
          <ac:picMkLst>
            <pc:docMk/>
            <pc:sldMk cId="3756293351" sldId="412"/>
            <ac:picMk id="7" creationId="{AE8499FB-00BA-4503-AC93-3F27C421A6AB}"/>
          </ac:picMkLst>
        </pc:picChg>
      </pc:sldChg>
      <pc:sldChg chg="addSp delSp modSp add">
        <pc:chgData name="Cristina Chollet" userId="c13912cb-a88b-430b-b1fe-b9fce31593d0" providerId="ADAL" clId="{E27850EC-2B31-4FA3-B781-7AC3DD761D10}" dt="2022-04-21T10:41:36.779" v="1224"/>
        <pc:sldMkLst>
          <pc:docMk/>
          <pc:sldMk cId="3068398025" sldId="413"/>
        </pc:sldMkLst>
        <pc:spChg chg="add mod">
          <ac:chgData name="Cristina Chollet" userId="c13912cb-a88b-430b-b1fe-b9fce31593d0" providerId="ADAL" clId="{E27850EC-2B31-4FA3-B781-7AC3DD761D10}" dt="2022-04-21T10:41:36.779" v="1224"/>
          <ac:spMkLst>
            <pc:docMk/>
            <pc:sldMk cId="3068398025" sldId="413"/>
            <ac:spMk id="8" creationId="{308F1E9B-5437-4E25-8290-4107C640DC87}"/>
          </ac:spMkLst>
        </pc:spChg>
        <pc:spChg chg="del">
          <ac:chgData name="Cristina Chollet" userId="c13912cb-a88b-430b-b1fe-b9fce31593d0" providerId="ADAL" clId="{E27850EC-2B31-4FA3-B781-7AC3DD761D10}" dt="2022-04-21T10:41:35.281" v="1223" actId="478"/>
          <ac:spMkLst>
            <pc:docMk/>
            <pc:sldMk cId="3068398025" sldId="413"/>
            <ac:spMk id="9" creationId="{BDE3D83E-AD4B-4EB8-B679-3E3E280E5058}"/>
          </ac:spMkLst>
        </pc:spChg>
        <pc:picChg chg="del">
          <ac:chgData name="Cristina Chollet" userId="c13912cb-a88b-430b-b1fe-b9fce31593d0" providerId="ADAL" clId="{E27850EC-2B31-4FA3-B781-7AC3DD761D10}" dt="2022-04-21T10:41:35.281" v="1223" actId="478"/>
          <ac:picMkLst>
            <pc:docMk/>
            <pc:sldMk cId="3068398025" sldId="413"/>
            <ac:picMk id="6" creationId="{DCCD4A71-8566-4C37-ADFC-C72CB8F6A68E}"/>
          </ac:picMkLst>
        </pc:picChg>
        <pc:picChg chg="add mod">
          <ac:chgData name="Cristina Chollet" userId="c13912cb-a88b-430b-b1fe-b9fce31593d0" providerId="ADAL" clId="{E27850EC-2B31-4FA3-B781-7AC3DD761D10}" dt="2022-04-21T10:41:36.779" v="1224"/>
          <ac:picMkLst>
            <pc:docMk/>
            <pc:sldMk cId="3068398025" sldId="413"/>
            <ac:picMk id="7" creationId="{5DF54C43-BDAF-4435-AD05-83B0C0172979}"/>
          </ac:picMkLst>
        </pc:picChg>
      </pc:sldChg>
      <pc:sldChg chg="addSp delSp modSp add mod">
        <pc:chgData name="Cristina Chollet" userId="c13912cb-a88b-430b-b1fe-b9fce31593d0" providerId="ADAL" clId="{E27850EC-2B31-4FA3-B781-7AC3DD761D10}" dt="2022-04-21T10:41:49.228" v="1227" actId="478"/>
        <pc:sldMkLst>
          <pc:docMk/>
          <pc:sldMk cId="3160773812" sldId="414"/>
        </pc:sldMkLst>
        <pc:spChg chg="del">
          <ac:chgData name="Cristina Chollet" userId="c13912cb-a88b-430b-b1fe-b9fce31593d0" providerId="ADAL" clId="{E27850EC-2B31-4FA3-B781-7AC3DD761D10}" dt="2022-04-21T10:41:49.228" v="1227" actId="478"/>
          <ac:spMkLst>
            <pc:docMk/>
            <pc:sldMk cId="3160773812" sldId="414"/>
            <ac:spMk id="8" creationId="{26FC47CA-BBC6-4FBD-8B6A-31FBD0DA38C0}"/>
          </ac:spMkLst>
        </pc:spChg>
        <pc:spChg chg="del">
          <ac:chgData name="Cristina Chollet" userId="c13912cb-a88b-430b-b1fe-b9fce31593d0" providerId="ADAL" clId="{E27850EC-2B31-4FA3-B781-7AC3DD761D10}" dt="2022-04-21T10:41:39.768" v="1225" actId="478"/>
          <ac:spMkLst>
            <pc:docMk/>
            <pc:sldMk cId="3160773812" sldId="414"/>
            <ac:spMk id="10" creationId="{FAB1FB4E-09FA-444C-ABE5-69DECE913208}"/>
          </ac:spMkLst>
        </pc:spChg>
        <pc:spChg chg="add mod">
          <ac:chgData name="Cristina Chollet" userId="c13912cb-a88b-430b-b1fe-b9fce31593d0" providerId="ADAL" clId="{E27850EC-2B31-4FA3-B781-7AC3DD761D10}" dt="2022-04-21T10:41:41.226" v="1226"/>
          <ac:spMkLst>
            <pc:docMk/>
            <pc:sldMk cId="3160773812" sldId="414"/>
            <ac:spMk id="11" creationId="{699577DC-4A54-4814-8890-2AC70F9C803E}"/>
          </ac:spMkLst>
        </pc:spChg>
        <pc:picChg chg="add mod">
          <ac:chgData name="Cristina Chollet" userId="c13912cb-a88b-430b-b1fe-b9fce31593d0" providerId="ADAL" clId="{E27850EC-2B31-4FA3-B781-7AC3DD761D10}" dt="2022-04-21T10:41:41.226" v="1226"/>
          <ac:picMkLst>
            <pc:docMk/>
            <pc:sldMk cId="3160773812" sldId="414"/>
            <ac:picMk id="7" creationId="{D59A74F4-C363-4B0D-838D-6721122D4AA0}"/>
          </ac:picMkLst>
        </pc:picChg>
        <pc:picChg chg="del">
          <ac:chgData name="Cristina Chollet" userId="c13912cb-a88b-430b-b1fe-b9fce31593d0" providerId="ADAL" clId="{E27850EC-2B31-4FA3-B781-7AC3DD761D10}" dt="2022-04-21T10:41:39.768" v="1225" actId="478"/>
          <ac:picMkLst>
            <pc:docMk/>
            <pc:sldMk cId="3160773812" sldId="414"/>
            <ac:picMk id="9" creationId="{ADE0B851-D3A7-464C-BABC-B9C225B00E67}"/>
          </ac:picMkLst>
        </pc:picChg>
      </pc:sldChg>
      <pc:sldChg chg="addSp delSp modSp new mod">
        <pc:chgData name="Cristina Chollet" userId="c13912cb-a88b-430b-b1fe-b9fce31593d0" providerId="ADAL" clId="{E27850EC-2B31-4FA3-B781-7AC3DD761D10}" dt="2022-04-21T14:45:52.067" v="1480" actId="207"/>
        <pc:sldMkLst>
          <pc:docMk/>
          <pc:sldMk cId="411728584" sldId="415"/>
        </pc:sldMkLst>
        <pc:spChg chg="del">
          <ac:chgData name="Cristina Chollet" userId="c13912cb-a88b-430b-b1fe-b9fce31593d0" providerId="ADAL" clId="{E27850EC-2B31-4FA3-B781-7AC3DD761D10}" dt="2022-04-21T14:45:16.060" v="1474" actId="478"/>
          <ac:spMkLst>
            <pc:docMk/>
            <pc:sldMk cId="411728584" sldId="415"/>
            <ac:spMk id="2" creationId="{3DA1E150-1BFA-4530-9A39-B78E8F3BAB64}"/>
          </ac:spMkLst>
        </pc:spChg>
        <pc:spChg chg="del">
          <ac:chgData name="Cristina Chollet" userId="c13912cb-a88b-430b-b1fe-b9fce31593d0" providerId="ADAL" clId="{E27850EC-2B31-4FA3-B781-7AC3DD761D10}" dt="2022-04-21T14:45:16.060" v="1474" actId="478"/>
          <ac:spMkLst>
            <pc:docMk/>
            <pc:sldMk cId="411728584" sldId="415"/>
            <ac:spMk id="3" creationId="{E81BFC43-44F3-42AF-9858-0498A331332F}"/>
          </ac:spMkLst>
        </pc:spChg>
        <pc:spChg chg="del">
          <ac:chgData name="Cristina Chollet" userId="c13912cb-a88b-430b-b1fe-b9fce31593d0" providerId="ADAL" clId="{E27850EC-2B31-4FA3-B781-7AC3DD761D10}" dt="2022-04-21T14:45:16.060" v="1474" actId="478"/>
          <ac:spMkLst>
            <pc:docMk/>
            <pc:sldMk cId="411728584" sldId="415"/>
            <ac:spMk id="4" creationId="{35D93B74-E134-42EE-946A-4BD8251174B6}"/>
          </ac:spMkLst>
        </pc:spChg>
        <pc:spChg chg="add mod">
          <ac:chgData name="Cristina Chollet" userId="c13912cb-a88b-430b-b1fe-b9fce31593d0" providerId="ADAL" clId="{E27850EC-2B31-4FA3-B781-7AC3DD761D10}" dt="2022-04-21T14:45:52.067" v="1480" actId="207"/>
          <ac:spMkLst>
            <pc:docMk/>
            <pc:sldMk cId="411728584" sldId="415"/>
            <ac:spMk id="6" creationId="{E7A1D1A4-B20E-4672-B3B6-690E3948023C}"/>
          </ac:spMkLst>
        </pc:spChg>
      </pc:sldChg>
      <pc:sldChg chg="addSp delSp modSp new mod">
        <pc:chgData name="Cristina Chollet" userId="c13912cb-a88b-430b-b1fe-b9fce31593d0" providerId="ADAL" clId="{E27850EC-2B31-4FA3-B781-7AC3DD761D10}" dt="2022-04-21T14:46:59.146" v="1488" actId="207"/>
        <pc:sldMkLst>
          <pc:docMk/>
          <pc:sldMk cId="3157003598" sldId="416"/>
        </pc:sldMkLst>
        <pc:spChg chg="del">
          <ac:chgData name="Cristina Chollet" userId="c13912cb-a88b-430b-b1fe-b9fce31593d0" providerId="ADAL" clId="{E27850EC-2B31-4FA3-B781-7AC3DD761D10}" dt="2022-04-21T14:46:15.547" v="1482" actId="478"/>
          <ac:spMkLst>
            <pc:docMk/>
            <pc:sldMk cId="3157003598" sldId="416"/>
            <ac:spMk id="2" creationId="{A14F8FBE-768D-4C66-8459-9F979CB936F0}"/>
          </ac:spMkLst>
        </pc:spChg>
        <pc:spChg chg="del">
          <ac:chgData name="Cristina Chollet" userId="c13912cb-a88b-430b-b1fe-b9fce31593d0" providerId="ADAL" clId="{E27850EC-2B31-4FA3-B781-7AC3DD761D10}" dt="2022-04-21T14:46:15.547" v="1482" actId="478"/>
          <ac:spMkLst>
            <pc:docMk/>
            <pc:sldMk cId="3157003598" sldId="416"/>
            <ac:spMk id="3" creationId="{9E0DD681-C36E-4E7E-8880-3EB6D023FF54}"/>
          </ac:spMkLst>
        </pc:spChg>
        <pc:spChg chg="del">
          <ac:chgData name="Cristina Chollet" userId="c13912cb-a88b-430b-b1fe-b9fce31593d0" providerId="ADAL" clId="{E27850EC-2B31-4FA3-B781-7AC3DD761D10}" dt="2022-04-21T14:46:15.547" v="1482" actId="478"/>
          <ac:spMkLst>
            <pc:docMk/>
            <pc:sldMk cId="3157003598" sldId="416"/>
            <ac:spMk id="4" creationId="{5DF4905F-2928-4CE8-90F3-B7661B77D3F0}"/>
          </ac:spMkLst>
        </pc:spChg>
        <pc:spChg chg="add mod">
          <ac:chgData name="Cristina Chollet" userId="c13912cb-a88b-430b-b1fe-b9fce31593d0" providerId="ADAL" clId="{E27850EC-2B31-4FA3-B781-7AC3DD761D10}" dt="2022-04-21T14:46:59.146" v="1488" actId="207"/>
          <ac:spMkLst>
            <pc:docMk/>
            <pc:sldMk cId="3157003598" sldId="416"/>
            <ac:spMk id="6" creationId="{9FF23454-7275-4EED-9B04-C7B8C624C7CA}"/>
          </ac:spMkLst>
        </pc:spChg>
      </pc:sldChg>
      <pc:sldChg chg="addSp delSp modSp new mod">
        <pc:chgData name="Cristina Chollet" userId="c13912cb-a88b-430b-b1fe-b9fce31593d0" providerId="ADAL" clId="{E27850EC-2B31-4FA3-B781-7AC3DD761D10}" dt="2022-04-21T14:47:37.321" v="1495" actId="1076"/>
        <pc:sldMkLst>
          <pc:docMk/>
          <pc:sldMk cId="948953201" sldId="417"/>
        </pc:sldMkLst>
        <pc:spChg chg="del">
          <ac:chgData name="Cristina Chollet" userId="c13912cb-a88b-430b-b1fe-b9fce31593d0" providerId="ADAL" clId="{E27850EC-2B31-4FA3-B781-7AC3DD761D10}" dt="2022-04-21T14:47:05.562" v="1490" actId="478"/>
          <ac:spMkLst>
            <pc:docMk/>
            <pc:sldMk cId="948953201" sldId="417"/>
            <ac:spMk id="2" creationId="{F50F44E4-30AC-419A-B368-9A4425EDED26}"/>
          </ac:spMkLst>
        </pc:spChg>
        <pc:spChg chg="del">
          <ac:chgData name="Cristina Chollet" userId="c13912cb-a88b-430b-b1fe-b9fce31593d0" providerId="ADAL" clId="{E27850EC-2B31-4FA3-B781-7AC3DD761D10}" dt="2022-04-21T14:47:05.562" v="1490" actId="478"/>
          <ac:spMkLst>
            <pc:docMk/>
            <pc:sldMk cId="948953201" sldId="417"/>
            <ac:spMk id="3" creationId="{E18DFDA6-31CA-41E5-B70F-35B5CC06EDBD}"/>
          </ac:spMkLst>
        </pc:spChg>
        <pc:spChg chg="del">
          <ac:chgData name="Cristina Chollet" userId="c13912cb-a88b-430b-b1fe-b9fce31593d0" providerId="ADAL" clId="{E27850EC-2B31-4FA3-B781-7AC3DD761D10}" dt="2022-04-21T14:47:05.562" v="1490" actId="478"/>
          <ac:spMkLst>
            <pc:docMk/>
            <pc:sldMk cId="948953201" sldId="417"/>
            <ac:spMk id="4" creationId="{1F696112-2982-449A-B837-50D29A5A4D7B}"/>
          </ac:spMkLst>
        </pc:spChg>
        <pc:spChg chg="add mod">
          <ac:chgData name="Cristina Chollet" userId="c13912cb-a88b-430b-b1fe-b9fce31593d0" providerId="ADAL" clId="{E27850EC-2B31-4FA3-B781-7AC3DD761D10}" dt="2022-04-21T14:47:37.321" v="1495" actId="1076"/>
          <ac:spMkLst>
            <pc:docMk/>
            <pc:sldMk cId="948953201" sldId="417"/>
            <ac:spMk id="6" creationId="{77BC08FD-FF09-421E-B20E-6883072A35A4}"/>
          </ac:spMkLst>
        </pc:spChg>
      </pc:sldChg>
      <pc:sldChg chg="addSp delSp modSp new mod">
        <pc:chgData name="Cristina Chollet" userId="c13912cb-a88b-430b-b1fe-b9fce31593d0" providerId="ADAL" clId="{E27850EC-2B31-4FA3-B781-7AC3DD761D10}" dt="2022-04-21T14:48:17.673" v="1503" actId="1076"/>
        <pc:sldMkLst>
          <pc:docMk/>
          <pc:sldMk cId="1401416822" sldId="418"/>
        </pc:sldMkLst>
        <pc:spChg chg="del">
          <ac:chgData name="Cristina Chollet" userId="c13912cb-a88b-430b-b1fe-b9fce31593d0" providerId="ADAL" clId="{E27850EC-2B31-4FA3-B781-7AC3DD761D10}" dt="2022-04-21T14:47:59.651" v="1497" actId="478"/>
          <ac:spMkLst>
            <pc:docMk/>
            <pc:sldMk cId="1401416822" sldId="418"/>
            <ac:spMk id="2" creationId="{0CB754BF-7595-477C-8E4D-88BFB98585AF}"/>
          </ac:spMkLst>
        </pc:spChg>
        <pc:spChg chg="del">
          <ac:chgData name="Cristina Chollet" userId="c13912cb-a88b-430b-b1fe-b9fce31593d0" providerId="ADAL" clId="{E27850EC-2B31-4FA3-B781-7AC3DD761D10}" dt="2022-04-21T14:47:59.651" v="1497" actId="478"/>
          <ac:spMkLst>
            <pc:docMk/>
            <pc:sldMk cId="1401416822" sldId="418"/>
            <ac:spMk id="3" creationId="{C4FB1A34-7554-4800-AAC3-4AC1C512659E}"/>
          </ac:spMkLst>
        </pc:spChg>
        <pc:spChg chg="del">
          <ac:chgData name="Cristina Chollet" userId="c13912cb-a88b-430b-b1fe-b9fce31593d0" providerId="ADAL" clId="{E27850EC-2B31-4FA3-B781-7AC3DD761D10}" dt="2022-04-21T14:47:59.651" v="1497" actId="478"/>
          <ac:spMkLst>
            <pc:docMk/>
            <pc:sldMk cId="1401416822" sldId="418"/>
            <ac:spMk id="4" creationId="{07A0A11C-DF1D-4D1B-8D10-2CE556640681}"/>
          </ac:spMkLst>
        </pc:spChg>
        <pc:spChg chg="add mod">
          <ac:chgData name="Cristina Chollet" userId="c13912cb-a88b-430b-b1fe-b9fce31593d0" providerId="ADAL" clId="{E27850EC-2B31-4FA3-B781-7AC3DD761D10}" dt="2022-04-21T14:48:17.673" v="1503" actId="1076"/>
          <ac:spMkLst>
            <pc:docMk/>
            <pc:sldMk cId="1401416822" sldId="418"/>
            <ac:spMk id="6" creationId="{6238209D-5AC1-478E-AB9A-AC5727475E65}"/>
          </ac:spMkLst>
        </pc:spChg>
      </pc:sldChg>
      <pc:sldChg chg="addSp delSp modSp new mod">
        <pc:chgData name="Cristina Chollet" userId="c13912cb-a88b-430b-b1fe-b9fce31593d0" providerId="ADAL" clId="{E27850EC-2B31-4FA3-B781-7AC3DD761D10}" dt="2022-04-21T14:48:58.001" v="1509" actId="1076"/>
        <pc:sldMkLst>
          <pc:docMk/>
          <pc:sldMk cId="3477079086" sldId="419"/>
        </pc:sldMkLst>
        <pc:spChg chg="del">
          <ac:chgData name="Cristina Chollet" userId="c13912cb-a88b-430b-b1fe-b9fce31593d0" providerId="ADAL" clId="{E27850EC-2B31-4FA3-B781-7AC3DD761D10}" dt="2022-04-21T14:48:43.274" v="1505" actId="478"/>
          <ac:spMkLst>
            <pc:docMk/>
            <pc:sldMk cId="3477079086" sldId="419"/>
            <ac:spMk id="2" creationId="{7598FF38-FD68-4C7A-AA3D-EF20CF59D232}"/>
          </ac:spMkLst>
        </pc:spChg>
        <pc:spChg chg="del">
          <ac:chgData name="Cristina Chollet" userId="c13912cb-a88b-430b-b1fe-b9fce31593d0" providerId="ADAL" clId="{E27850EC-2B31-4FA3-B781-7AC3DD761D10}" dt="2022-04-21T14:48:43.274" v="1505" actId="478"/>
          <ac:spMkLst>
            <pc:docMk/>
            <pc:sldMk cId="3477079086" sldId="419"/>
            <ac:spMk id="3" creationId="{65D34CC7-9863-4C56-826D-4F8B7588FB09}"/>
          </ac:spMkLst>
        </pc:spChg>
        <pc:spChg chg="del">
          <ac:chgData name="Cristina Chollet" userId="c13912cb-a88b-430b-b1fe-b9fce31593d0" providerId="ADAL" clId="{E27850EC-2B31-4FA3-B781-7AC3DD761D10}" dt="2022-04-21T14:48:43.274" v="1505" actId="478"/>
          <ac:spMkLst>
            <pc:docMk/>
            <pc:sldMk cId="3477079086" sldId="419"/>
            <ac:spMk id="4" creationId="{E1C5E930-CE36-42D7-8935-1DE358797814}"/>
          </ac:spMkLst>
        </pc:spChg>
        <pc:spChg chg="add mod">
          <ac:chgData name="Cristina Chollet" userId="c13912cb-a88b-430b-b1fe-b9fce31593d0" providerId="ADAL" clId="{E27850EC-2B31-4FA3-B781-7AC3DD761D10}" dt="2022-04-21T14:48:58.001" v="1509" actId="1076"/>
          <ac:spMkLst>
            <pc:docMk/>
            <pc:sldMk cId="3477079086" sldId="419"/>
            <ac:spMk id="6" creationId="{6743A08B-EDDF-4A72-9EB3-EAC32DB1AD16}"/>
          </ac:spMkLst>
        </pc:spChg>
      </pc:sldChg>
      <pc:sldChg chg="addSp delSp modSp new mod">
        <pc:chgData name="Cristina Chollet" userId="c13912cb-a88b-430b-b1fe-b9fce31593d0" providerId="ADAL" clId="{E27850EC-2B31-4FA3-B781-7AC3DD761D10}" dt="2022-04-21T14:56:37.666" v="1603" actId="1076"/>
        <pc:sldMkLst>
          <pc:docMk/>
          <pc:sldMk cId="2604517257" sldId="420"/>
        </pc:sldMkLst>
        <pc:spChg chg="del">
          <ac:chgData name="Cristina Chollet" userId="c13912cb-a88b-430b-b1fe-b9fce31593d0" providerId="ADAL" clId="{E27850EC-2B31-4FA3-B781-7AC3DD761D10}" dt="2022-04-21T14:55:32.450" v="1590" actId="478"/>
          <ac:spMkLst>
            <pc:docMk/>
            <pc:sldMk cId="2604517257" sldId="420"/>
            <ac:spMk id="2" creationId="{8C22CB0C-5A19-402A-8960-27A60EDA047F}"/>
          </ac:spMkLst>
        </pc:spChg>
        <pc:spChg chg="del">
          <ac:chgData name="Cristina Chollet" userId="c13912cb-a88b-430b-b1fe-b9fce31593d0" providerId="ADAL" clId="{E27850EC-2B31-4FA3-B781-7AC3DD761D10}" dt="2022-04-21T14:55:32.450" v="1590" actId="478"/>
          <ac:spMkLst>
            <pc:docMk/>
            <pc:sldMk cId="2604517257" sldId="420"/>
            <ac:spMk id="3" creationId="{E41AEEFA-F4CD-4556-97EF-F4A8012C3EA0}"/>
          </ac:spMkLst>
        </pc:spChg>
        <pc:spChg chg="del">
          <ac:chgData name="Cristina Chollet" userId="c13912cb-a88b-430b-b1fe-b9fce31593d0" providerId="ADAL" clId="{E27850EC-2B31-4FA3-B781-7AC3DD761D10}" dt="2022-04-21T14:55:32.450" v="1590" actId="478"/>
          <ac:spMkLst>
            <pc:docMk/>
            <pc:sldMk cId="2604517257" sldId="420"/>
            <ac:spMk id="4" creationId="{E0D4C171-5263-4C60-952B-D9328DFB9162}"/>
          </ac:spMkLst>
        </pc:spChg>
        <pc:spChg chg="add mod">
          <ac:chgData name="Cristina Chollet" userId="c13912cb-a88b-430b-b1fe-b9fce31593d0" providerId="ADAL" clId="{E27850EC-2B31-4FA3-B781-7AC3DD761D10}" dt="2022-04-21T14:56:01.658" v="1596" actId="207"/>
          <ac:spMkLst>
            <pc:docMk/>
            <pc:sldMk cId="2604517257" sldId="420"/>
            <ac:spMk id="6" creationId="{BAB49F7C-906C-4248-82E7-026C611F8EB4}"/>
          </ac:spMkLst>
        </pc:spChg>
        <pc:picChg chg="add mod modCrop">
          <ac:chgData name="Cristina Chollet" userId="c13912cb-a88b-430b-b1fe-b9fce31593d0" providerId="ADAL" clId="{E27850EC-2B31-4FA3-B781-7AC3DD761D10}" dt="2022-04-21T14:56:37.666" v="1603" actId="1076"/>
          <ac:picMkLst>
            <pc:docMk/>
            <pc:sldMk cId="2604517257" sldId="420"/>
            <ac:picMk id="8" creationId="{C906DDF2-6C60-4DA6-8916-24DE00E05AAA}"/>
          </ac:picMkLst>
        </pc:picChg>
      </pc:sldChg>
      <pc:sldChg chg="addSp delSp modSp new mod">
        <pc:chgData name="Cristina Chollet" userId="c13912cb-a88b-430b-b1fe-b9fce31593d0" providerId="ADAL" clId="{E27850EC-2B31-4FA3-B781-7AC3DD761D10}" dt="2022-04-21T14:57:31.913" v="1615" actId="14100"/>
        <pc:sldMkLst>
          <pc:docMk/>
          <pc:sldMk cId="1201688398" sldId="421"/>
        </pc:sldMkLst>
        <pc:spChg chg="del">
          <ac:chgData name="Cristina Chollet" userId="c13912cb-a88b-430b-b1fe-b9fce31593d0" providerId="ADAL" clId="{E27850EC-2B31-4FA3-B781-7AC3DD761D10}" dt="2022-04-21T14:56:47.907" v="1605" actId="478"/>
          <ac:spMkLst>
            <pc:docMk/>
            <pc:sldMk cId="1201688398" sldId="421"/>
            <ac:spMk id="2" creationId="{A32E6189-6336-4CBF-B6B0-9859803F6540}"/>
          </ac:spMkLst>
        </pc:spChg>
        <pc:spChg chg="del">
          <ac:chgData name="Cristina Chollet" userId="c13912cb-a88b-430b-b1fe-b9fce31593d0" providerId="ADAL" clId="{E27850EC-2B31-4FA3-B781-7AC3DD761D10}" dt="2022-04-21T14:56:47.907" v="1605" actId="478"/>
          <ac:spMkLst>
            <pc:docMk/>
            <pc:sldMk cId="1201688398" sldId="421"/>
            <ac:spMk id="3" creationId="{64190CE4-6D10-467C-9A10-2445C3F2D69C}"/>
          </ac:spMkLst>
        </pc:spChg>
        <pc:spChg chg="del">
          <ac:chgData name="Cristina Chollet" userId="c13912cb-a88b-430b-b1fe-b9fce31593d0" providerId="ADAL" clId="{E27850EC-2B31-4FA3-B781-7AC3DD761D10}" dt="2022-04-21T14:56:47.907" v="1605" actId="478"/>
          <ac:spMkLst>
            <pc:docMk/>
            <pc:sldMk cId="1201688398" sldId="421"/>
            <ac:spMk id="4" creationId="{D5E5DE56-3C04-47F3-80C8-CAEE517B6EFD}"/>
          </ac:spMkLst>
        </pc:spChg>
        <pc:spChg chg="add mod">
          <ac:chgData name="Cristina Chollet" userId="c13912cb-a88b-430b-b1fe-b9fce31593d0" providerId="ADAL" clId="{E27850EC-2B31-4FA3-B781-7AC3DD761D10}" dt="2022-04-21T14:57:05.585" v="1608" actId="1076"/>
          <ac:spMkLst>
            <pc:docMk/>
            <pc:sldMk cId="1201688398" sldId="421"/>
            <ac:spMk id="6" creationId="{E7B17FD2-B6F6-443D-8A00-CB2606ADA140}"/>
          </ac:spMkLst>
        </pc:spChg>
        <pc:picChg chg="add mod modCrop">
          <ac:chgData name="Cristina Chollet" userId="c13912cb-a88b-430b-b1fe-b9fce31593d0" providerId="ADAL" clId="{E27850EC-2B31-4FA3-B781-7AC3DD761D10}" dt="2022-04-21T14:57:31.913" v="1615" actId="14100"/>
          <ac:picMkLst>
            <pc:docMk/>
            <pc:sldMk cId="1201688398" sldId="421"/>
            <ac:picMk id="8" creationId="{4A568680-9F20-4429-B90E-58963AE2EB18}"/>
          </ac:picMkLst>
        </pc:picChg>
      </pc:sldChg>
      <pc:sldChg chg="addSp delSp modSp new mod">
        <pc:chgData name="Cristina Chollet" userId="c13912cb-a88b-430b-b1fe-b9fce31593d0" providerId="ADAL" clId="{E27850EC-2B31-4FA3-B781-7AC3DD761D10}" dt="2022-04-21T14:58:26.848" v="1631" actId="1076"/>
        <pc:sldMkLst>
          <pc:docMk/>
          <pc:sldMk cId="4144573914" sldId="422"/>
        </pc:sldMkLst>
        <pc:spChg chg="del">
          <ac:chgData name="Cristina Chollet" userId="c13912cb-a88b-430b-b1fe-b9fce31593d0" providerId="ADAL" clId="{E27850EC-2B31-4FA3-B781-7AC3DD761D10}" dt="2022-04-21T14:57:41.386" v="1617" actId="478"/>
          <ac:spMkLst>
            <pc:docMk/>
            <pc:sldMk cId="4144573914" sldId="422"/>
            <ac:spMk id="2" creationId="{48986DB3-1E2E-4AC2-842F-176453AD2520}"/>
          </ac:spMkLst>
        </pc:spChg>
        <pc:spChg chg="del">
          <ac:chgData name="Cristina Chollet" userId="c13912cb-a88b-430b-b1fe-b9fce31593d0" providerId="ADAL" clId="{E27850EC-2B31-4FA3-B781-7AC3DD761D10}" dt="2022-04-21T14:57:41.386" v="1617" actId="478"/>
          <ac:spMkLst>
            <pc:docMk/>
            <pc:sldMk cId="4144573914" sldId="422"/>
            <ac:spMk id="3" creationId="{E371CC6F-17AA-43DB-B567-32D57ADF2B19}"/>
          </ac:spMkLst>
        </pc:spChg>
        <pc:spChg chg="del">
          <ac:chgData name="Cristina Chollet" userId="c13912cb-a88b-430b-b1fe-b9fce31593d0" providerId="ADAL" clId="{E27850EC-2B31-4FA3-B781-7AC3DD761D10}" dt="2022-04-21T14:57:41.386" v="1617" actId="478"/>
          <ac:spMkLst>
            <pc:docMk/>
            <pc:sldMk cId="4144573914" sldId="422"/>
            <ac:spMk id="4" creationId="{45D4C44F-B4DE-44B6-B591-FCAB424EA5EA}"/>
          </ac:spMkLst>
        </pc:spChg>
        <pc:spChg chg="add mod">
          <ac:chgData name="Cristina Chollet" userId="c13912cb-a88b-430b-b1fe-b9fce31593d0" providerId="ADAL" clId="{E27850EC-2B31-4FA3-B781-7AC3DD761D10}" dt="2022-04-21T14:58:01.089" v="1624" actId="6549"/>
          <ac:spMkLst>
            <pc:docMk/>
            <pc:sldMk cId="4144573914" sldId="422"/>
            <ac:spMk id="6" creationId="{E15F03DD-38AA-4DA8-BF43-86D860B15E1B}"/>
          </ac:spMkLst>
        </pc:spChg>
        <pc:picChg chg="add mod modCrop">
          <ac:chgData name="Cristina Chollet" userId="c13912cb-a88b-430b-b1fe-b9fce31593d0" providerId="ADAL" clId="{E27850EC-2B31-4FA3-B781-7AC3DD761D10}" dt="2022-04-21T14:58:26.848" v="1631" actId="1076"/>
          <ac:picMkLst>
            <pc:docMk/>
            <pc:sldMk cId="4144573914" sldId="422"/>
            <ac:picMk id="8" creationId="{98EADE42-29C9-49FF-8414-6D8A662B71B6}"/>
          </ac:picMkLst>
        </pc:picChg>
      </pc:sldChg>
      <pc:sldChg chg="addSp delSp modSp new mod">
        <pc:chgData name="Cristina Chollet" userId="c13912cb-a88b-430b-b1fe-b9fce31593d0" providerId="ADAL" clId="{E27850EC-2B31-4FA3-B781-7AC3DD761D10}" dt="2022-04-21T14:59:19.049" v="1643" actId="14100"/>
        <pc:sldMkLst>
          <pc:docMk/>
          <pc:sldMk cId="3407159852" sldId="423"/>
        </pc:sldMkLst>
        <pc:spChg chg="del">
          <ac:chgData name="Cristina Chollet" userId="c13912cb-a88b-430b-b1fe-b9fce31593d0" providerId="ADAL" clId="{E27850EC-2B31-4FA3-B781-7AC3DD761D10}" dt="2022-04-21T14:58:31.961" v="1633" actId="478"/>
          <ac:spMkLst>
            <pc:docMk/>
            <pc:sldMk cId="3407159852" sldId="423"/>
            <ac:spMk id="2" creationId="{CAFB0832-9C74-4955-AC4B-3AA13730EEF5}"/>
          </ac:spMkLst>
        </pc:spChg>
        <pc:spChg chg="del">
          <ac:chgData name="Cristina Chollet" userId="c13912cb-a88b-430b-b1fe-b9fce31593d0" providerId="ADAL" clId="{E27850EC-2B31-4FA3-B781-7AC3DD761D10}" dt="2022-04-21T14:58:31.961" v="1633" actId="478"/>
          <ac:spMkLst>
            <pc:docMk/>
            <pc:sldMk cId="3407159852" sldId="423"/>
            <ac:spMk id="3" creationId="{56E2AF47-E4D9-4121-A916-AC1AEF45F65F}"/>
          </ac:spMkLst>
        </pc:spChg>
        <pc:spChg chg="del">
          <ac:chgData name="Cristina Chollet" userId="c13912cb-a88b-430b-b1fe-b9fce31593d0" providerId="ADAL" clId="{E27850EC-2B31-4FA3-B781-7AC3DD761D10}" dt="2022-04-21T14:58:31.961" v="1633" actId="478"/>
          <ac:spMkLst>
            <pc:docMk/>
            <pc:sldMk cId="3407159852" sldId="423"/>
            <ac:spMk id="4" creationId="{6B618104-BBE5-4DF4-9420-54A135BF89B2}"/>
          </ac:spMkLst>
        </pc:spChg>
        <pc:spChg chg="add mod">
          <ac:chgData name="Cristina Chollet" userId="c13912cb-a88b-430b-b1fe-b9fce31593d0" providerId="ADAL" clId="{E27850EC-2B31-4FA3-B781-7AC3DD761D10}" dt="2022-04-21T14:58:56.436" v="1637" actId="14100"/>
          <ac:spMkLst>
            <pc:docMk/>
            <pc:sldMk cId="3407159852" sldId="423"/>
            <ac:spMk id="6" creationId="{60BEAD4F-BA6C-46E3-A159-9D07B437A10D}"/>
          </ac:spMkLst>
        </pc:spChg>
        <pc:picChg chg="add mod modCrop">
          <ac:chgData name="Cristina Chollet" userId="c13912cb-a88b-430b-b1fe-b9fce31593d0" providerId="ADAL" clId="{E27850EC-2B31-4FA3-B781-7AC3DD761D10}" dt="2022-04-21T14:59:19.049" v="1643" actId="14100"/>
          <ac:picMkLst>
            <pc:docMk/>
            <pc:sldMk cId="3407159852" sldId="423"/>
            <ac:picMk id="8" creationId="{4A122641-4F98-44D7-9A8D-79E0F2CC8147}"/>
          </ac:picMkLst>
        </pc:picChg>
      </pc:sldChg>
      <pc:sldChg chg="addSp delSp modSp new mod">
        <pc:chgData name="Cristina Chollet" userId="c13912cb-a88b-430b-b1fe-b9fce31593d0" providerId="ADAL" clId="{E27850EC-2B31-4FA3-B781-7AC3DD761D10}" dt="2022-04-21T15:00:16.168" v="1662" actId="1076"/>
        <pc:sldMkLst>
          <pc:docMk/>
          <pc:sldMk cId="1047999208" sldId="424"/>
        </pc:sldMkLst>
        <pc:spChg chg="del">
          <ac:chgData name="Cristina Chollet" userId="c13912cb-a88b-430b-b1fe-b9fce31593d0" providerId="ADAL" clId="{E27850EC-2B31-4FA3-B781-7AC3DD761D10}" dt="2022-04-21T14:59:29.394" v="1645" actId="478"/>
          <ac:spMkLst>
            <pc:docMk/>
            <pc:sldMk cId="1047999208" sldId="424"/>
            <ac:spMk id="2" creationId="{71B491B5-7E64-41F6-AEC2-927EFA509DA6}"/>
          </ac:spMkLst>
        </pc:spChg>
        <pc:spChg chg="del">
          <ac:chgData name="Cristina Chollet" userId="c13912cb-a88b-430b-b1fe-b9fce31593d0" providerId="ADAL" clId="{E27850EC-2B31-4FA3-B781-7AC3DD761D10}" dt="2022-04-21T14:59:29.394" v="1645" actId="478"/>
          <ac:spMkLst>
            <pc:docMk/>
            <pc:sldMk cId="1047999208" sldId="424"/>
            <ac:spMk id="3" creationId="{D8FFE930-12C6-4259-8C42-44A0AED68004}"/>
          </ac:spMkLst>
        </pc:spChg>
        <pc:spChg chg="del">
          <ac:chgData name="Cristina Chollet" userId="c13912cb-a88b-430b-b1fe-b9fce31593d0" providerId="ADAL" clId="{E27850EC-2B31-4FA3-B781-7AC3DD761D10}" dt="2022-04-21T14:59:29.394" v="1645" actId="478"/>
          <ac:spMkLst>
            <pc:docMk/>
            <pc:sldMk cId="1047999208" sldId="424"/>
            <ac:spMk id="4" creationId="{B2232FCD-9709-4DD5-A057-D04FB9DFC776}"/>
          </ac:spMkLst>
        </pc:spChg>
        <pc:spChg chg="add mod">
          <ac:chgData name="Cristina Chollet" userId="c13912cb-a88b-430b-b1fe-b9fce31593d0" providerId="ADAL" clId="{E27850EC-2B31-4FA3-B781-7AC3DD761D10}" dt="2022-04-21T15:00:16.168" v="1662" actId="1076"/>
          <ac:spMkLst>
            <pc:docMk/>
            <pc:sldMk cId="1047999208" sldId="424"/>
            <ac:spMk id="6" creationId="{D241715B-880B-4241-A920-0C3E9BC98C45}"/>
          </ac:spMkLst>
        </pc:spChg>
        <pc:picChg chg="add mod modCrop">
          <ac:chgData name="Cristina Chollet" userId="c13912cb-a88b-430b-b1fe-b9fce31593d0" providerId="ADAL" clId="{E27850EC-2B31-4FA3-B781-7AC3DD761D10}" dt="2022-04-21T15:00:13.033" v="1660" actId="14100"/>
          <ac:picMkLst>
            <pc:docMk/>
            <pc:sldMk cId="1047999208" sldId="424"/>
            <ac:picMk id="8" creationId="{C1C32C88-94B5-4870-8466-3185EF17DD3F}"/>
          </ac:picMkLst>
        </pc:picChg>
      </pc:sldChg>
      <pc:sldChg chg="addSp delSp modSp new mod">
        <pc:chgData name="Cristina Chollet" userId="c13912cb-a88b-430b-b1fe-b9fce31593d0" providerId="ADAL" clId="{E27850EC-2B31-4FA3-B781-7AC3DD761D10}" dt="2022-04-21T15:01:27.945" v="1680" actId="732"/>
        <pc:sldMkLst>
          <pc:docMk/>
          <pc:sldMk cId="1704463422" sldId="425"/>
        </pc:sldMkLst>
        <pc:spChg chg="del">
          <ac:chgData name="Cristina Chollet" userId="c13912cb-a88b-430b-b1fe-b9fce31593d0" providerId="ADAL" clId="{E27850EC-2B31-4FA3-B781-7AC3DD761D10}" dt="2022-04-21T15:00:28.873" v="1664" actId="478"/>
          <ac:spMkLst>
            <pc:docMk/>
            <pc:sldMk cId="1704463422" sldId="425"/>
            <ac:spMk id="2" creationId="{0A2DD370-779C-4DA5-AC7F-F8B5AE68BCAA}"/>
          </ac:spMkLst>
        </pc:spChg>
        <pc:spChg chg="del">
          <ac:chgData name="Cristina Chollet" userId="c13912cb-a88b-430b-b1fe-b9fce31593d0" providerId="ADAL" clId="{E27850EC-2B31-4FA3-B781-7AC3DD761D10}" dt="2022-04-21T15:00:28.873" v="1664" actId="478"/>
          <ac:spMkLst>
            <pc:docMk/>
            <pc:sldMk cId="1704463422" sldId="425"/>
            <ac:spMk id="3" creationId="{094E3039-20C2-4EF3-BB55-23CC7C4C67EA}"/>
          </ac:spMkLst>
        </pc:spChg>
        <pc:spChg chg="del">
          <ac:chgData name="Cristina Chollet" userId="c13912cb-a88b-430b-b1fe-b9fce31593d0" providerId="ADAL" clId="{E27850EC-2B31-4FA3-B781-7AC3DD761D10}" dt="2022-04-21T15:00:28.873" v="1664" actId="478"/>
          <ac:spMkLst>
            <pc:docMk/>
            <pc:sldMk cId="1704463422" sldId="425"/>
            <ac:spMk id="4" creationId="{8C38116E-2E80-4F46-990F-84CB53819796}"/>
          </ac:spMkLst>
        </pc:spChg>
        <pc:spChg chg="add mod">
          <ac:chgData name="Cristina Chollet" userId="c13912cb-a88b-430b-b1fe-b9fce31593d0" providerId="ADAL" clId="{E27850EC-2B31-4FA3-B781-7AC3DD761D10}" dt="2022-04-21T15:00:48.280" v="1669" actId="1076"/>
          <ac:spMkLst>
            <pc:docMk/>
            <pc:sldMk cId="1704463422" sldId="425"/>
            <ac:spMk id="5" creationId="{9B51DCC1-8520-4C32-B122-BDD6E2515E6F}"/>
          </ac:spMkLst>
        </pc:spChg>
        <pc:spChg chg="add mod">
          <ac:chgData name="Cristina Chollet" userId="c13912cb-a88b-430b-b1fe-b9fce31593d0" providerId="ADAL" clId="{E27850EC-2B31-4FA3-B781-7AC3DD761D10}" dt="2022-04-21T15:00:56.104" v="1671" actId="1076"/>
          <ac:spMkLst>
            <pc:docMk/>
            <pc:sldMk cId="1704463422" sldId="425"/>
            <ac:spMk id="6" creationId="{19092D6D-4DEA-4349-84F7-858DC614B9F5}"/>
          </ac:spMkLst>
        </pc:spChg>
        <pc:picChg chg="add mod modCrop">
          <ac:chgData name="Cristina Chollet" userId="c13912cb-a88b-430b-b1fe-b9fce31593d0" providerId="ADAL" clId="{E27850EC-2B31-4FA3-B781-7AC3DD761D10}" dt="2022-04-21T15:01:27.945" v="1680" actId="732"/>
          <ac:picMkLst>
            <pc:docMk/>
            <pc:sldMk cId="1704463422" sldId="425"/>
            <ac:picMk id="8" creationId="{2D24A1A1-42B6-485E-A4D0-6AE6630631A4}"/>
          </ac:picMkLst>
        </pc:picChg>
        <pc:picChg chg="add mod">
          <ac:chgData name="Cristina Chollet" userId="c13912cb-a88b-430b-b1fe-b9fce31593d0" providerId="ADAL" clId="{E27850EC-2B31-4FA3-B781-7AC3DD761D10}" dt="2022-04-21T15:00:36.690" v="1666" actId="1076"/>
          <ac:picMkLst>
            <pc:docMk/>
            <pc:sldMk cId="1704463422" sldId="425"/>
            <ac:picMk id="28673" creationId="{6E87367B-068F-49C5-BEA1-F1AE6A06A2C2}"/>
          </ac:picMkLst>
        </pc:picChg>
      </pc:sldChg>
      <pc:sldChg chg="addSp delSp modSp new mod">
        <pc:chgData name="Cristina Chollet" userId="c13912cb-a88b-430b-b1fe-b9fce31593d0" providerId="ADAL" clId="{E27850EC-2B31-4FA3-B781-7AC3DD761D10}" dt="2022-04-21T15:02:23.993" v="1692" actId="14100"/>
        <pc:sldMkLst>
          <pc:docMk/>
          <pc:sldMk cId="1694680690" sldId="426"/>
        </pc:sldMkLst>
        <pc:spChg chg="del">
          <ac:chgData name="Cristina Chollet" userId="c13912cb-a88b-430b-b1fe-b9fce31593d0" providerId="ADAL" clId="{E27850EC-2B31-4FA3-B781-7AC3DD761D10}" dt="2022-04-21T15:01:38.569" v="1682" actId="478"/>
          <ac:spMkLst>
            <pc:docMk/>
            <pc:sldMk cId="1694680690" sldId="426"/>
            <ac:spMk id="2" creationId="{09250ACF-65CB-4163-8D92-A859AB33BA78}"/>
          </ac:spMkLst>
        </pc:spChg>
        <pc:spChg chg="del">
          <ac:chgData name="Cristina Chollet" userId="c13912cb-a88b-430b-b1fe-b9fce31593d0" providerId="ADAL" clId="{E27850EC-2B31-4FA3-B781-7AC3DD761D10}" dt="2022-04-21T15:01:38.569" v="1682" actId="478"/>
          <ac:spMkLst>
            <pc:docMk/>
            <pc:sldMk cId="1694680690" sldId="426"/>
            <ac:spMk id="3" creationId="{89DF01E2-C17A-4839-BA60-C073EB81E52C}"/>
          </ac:spMkLst>
        </pc:spChg>
        <pc:spChg chg="del">
          <ac:chgData name="Cristina Chollet" userId="c13912cb-a88b-430b-b1fe-b9fce31593d0" providerId="ADAL" clId="{E27850EC-2B31-4FA3-B781-7AC3DD761D10}" dt="2022-04-21T15:01:38.569" v="1682" actId="478"/>
          <ac:spMkLst>
            <pc:docMk/>
            <pc:sldMk cId="1694680690" sldId="426"/>
            <ac:spMk id="4" creationId="{564FBF8E-202F-4151-ADCE-064D14753F28}"/>
          </ac:spMkLst>
        </pc:spChg>
        <pc:spChg chg="add mod">
          <ac:chgData name="Cristina Chollet" userId="c13912cb-a88b-430b-b1fe-b9fce31593d0" providerId="ADAL" clId="{E27850EC-2B31-4FA3-B781-7AC3DD761D10}" dt="2022-04-21T15:01:49.217" v="1685" actId="1076"/>
          <ac:spMkLst>
            <pc:docMk/>
            <pc:sldMk cId="1694680690" sldId="426"/>
            <ac:spMk id="6" creationId="{4BC64191-2117-4650-B716-20316126D934}"/>
          </ac:spMkLst>
        </pc:spChg>
        <pc:picChg chg="add mod modCrop">
          <ac:chgData name="Cristina Chollet" userId="c13912cb-a88b-430b-b1fe-b9fce31593d0" providerId="ADAL" clId="{E27850EC-2B31-4FA3-B781-7AC3DD761D10}" dt="2022-04-21T15:02:23.993" v="1692" actId="14100"/>
          <ac:picMkLst>
            <pc:docMk/>
            <pc:sldMk cId="1694680690" sldId="426"/>
            <ac:picMk id="8" creationId="{C743AC65-ABB7-44E5-95F4-DA54821E9DAA}"/>
          </ac:picMkLst>
        </pc:picChg>
      </pc:sldChg>
      <pc:sldChg chg="addSp delSp modSp new mod">
        <pc:chgData name="Cristina Chollet" userId="c13912cb-a88b-430b-b1fe-b9fce31593d0" providerId="ADAL" clId="{E27850EC-2B31-4FA3-B781-7AC3DD761D10}" dt="2022-04-21T15:06:55.962" v="1721" actId="207"/>
        <pc:sldMkLst>
          <pc:docMk/>
          <pc:sldMk cId="2154910243" sldId="427"/>
        </pc:sldMkLst>
        <pc:spChg chg="del">
          <ac:chgData name="Cristina Chollet" userId="c13912cb-a88b-430b-b1fe-b9fce31593d0" providerId="ADAL" clId="{E27850EC-2B31-4FA3-B781-7AC3DD761D10}" dt="2022-04-21T15:06:33.176" v="1715" actId="478"/>
          <ac:spMkLst>
            <pc:docMk/>
            <pc:sldMk cId="2154910243" sldId="427"/>
            <ac:spMk id="2" creationId="{E71A7A8B-1F4A-44BA-AAC7-6CA52B29834C}"/>
          </ac:spMkLst>
        </pc:spChg>
        <pc:spChg chg="del">
          <ac:chgData name="Cristina Chollet" userId="c13912cb-a88b-430b-b1fe-b9fce31593d0" providerId="ADAL" clId="{E27850EC-2B31-4FA3-B781-7AC3DD761D10}" dt="2022-04-21T15:06:33.176" v="1715" actId="478"/>
          <ac:spMkLst>
            <pc:docMk/>
            <pc:sldMk cId="2154910243" sldId="427"/>
            <ac:spMk id="3" creationId="{ABC77D40-0467-4B86-803B-425FA0DF1B35}"/>
          </ac:spMkLst>
        </pc:spChg>
        <pc:spChg chg="del">
          <ac:chgData name="Cristina Chollet" userId="c13912cb-a88b-430b-b1fe-b9fce31593d0" providerId="ADAL" clId="{E27850EC-2B31-4FA3-B781-7AC3DD761D10}" dt="2022-04-21T15:06:33.176" v="1715" actId="478"/>
          <ac:spMkLst>
            <pc:docMk/>
            <pc:sldMk cId="2154910243" sldId="427"/>
            <ac:spMk id="4" creationId="{0B079E88-1D52-40F2-811D-19E98451E0C9}"/>
          </ac:spMkLst>
        </pc:spChg>
        <pc:spChg chg="add mod">
          <ac:chgData name="Cristina Chollet" userId="c13912cb-a88b-430b-b1fe-b9fce31593d0" providerId="ADAL" clId="{E27850EC-2B31-4FA3-B781-7AC3DD761D10}" dt="2022-04-21T15:06:55.962" v="1721" actId="207"/>
          <ac:spMkLst>
            <pc:docMk/>
            <pc:sldMk cId="2154910243" sldId="427"/>
            <ac:spMk id="6" creationId="{EA3E0979-6B0F-4BAE-9F59-051832301B78}"/>
          </ac:spMkLst>
        </pc:spChg>
      </pc:sldChg>
      <pc:sldChg chg="addSp delSp modSp new mod">
        <pc:chgData name="Cristina Chollet" userId="c13912cb-a88b-430b-b1fe-b9fce31593d0" providerId="ADAL" clId="{E27850EC-2B31-4FA3-B781-7AC3DD761D10}" dt="2022-04-21T15:08:26.642" v="1744" actId="207"/>
        <pc:sldMkLst>
          <pc:docMk/>
          <pc:sldMk cId="469376433" sldId="428"/>
        </pc:sldMkLst>
        <pc:spChg chg="del">
          <ac:chgData name="Cristina Chollet" userId="c13912cb-a88b-430b-b1fe-b9fce31593d0" providerId="ADAL" clId="{E27850EC-2B31-4FA3-B781-7AC3DD761D10}" dt="2022-04-21T15:08:01.330" v="1731" actId="478"/>
          <ac:spMkLst>
            <pc:docMk/>
            <pc:sldMk cId="469376433" sldId="428"/>
            <ac:spMk id="2" creationId="{9E99F942-693C-4AFD-84AF-DE22D95BF9BD}"/>
          </ac:spMkLst>
        </pc:spChg>
        <pc:spChg chg="del">
          <ac:chgData name="Cristina Chollet" userId="c13912cb-a88b-430b-b1fe-b9fce31593d0" providerId="ADAL" clId="{E27850EC-2B31-4FA3-B781-7AC3DD761D10}" dt="2022-04-21T15:08:01.330" v="1731" actId="478"/>
          <ac:spMkLst>
            <pc:docMk/>
            <pc:sldMk cId="469376433" sldId="428"/>
            <ac:spMk id="3" creationId="{70742753-E76E-4B7A-94A4-8F25C570E098}"/>
          </ac:spMkLst>
        </pc:spChg>
        <pc:spChg chg="del">
          <ac:chgData name="Cristina Chollet" userId="c13912cb-a88b-430b-b1fe-b9fce31593d0" providerId="ADAL" clId="{E27850EC-2B31-4FA3-B781-7AC3DD761D10}" dt="2022-04-21T15:08:01.330" v="1731" actId="478"/>
          <ac:spMkLst>
            <pc:docMk/>
            <pc:sldMk cId="469376433" sldId="428"/>
            <ac:spMk id="4" creationId="{2A848ECD-9238-4C97-8DA4-BA9CB30E81D7}"/>
          </ac:spMkLst>
        </pc:spChg>
        <pc:spChg chg="add mod">
          <ac:chgData name="Cristina Chollet" userId="c13912cb-a88b-430b-b1fe-b9fce31593d0" providerId="ADAL" clId="{E27850EC-2B31-4FA3-B781-7AC3DD761D10}" dt="2022-04-21T15:08:26.642" v="1744" actId="207"/>
          <ac:spMkLst>
            <pc:docMk/>
            <pc:sldMk cId="469376433" sldId="428"/>
            <ac:spMk id="6" creationId="{F8445C01-DE36-4FD3-BD2F-04FDCE8CA9F0}"/>
          </ac:spMkLst>
        </pc:spChg>
      </pc:sldChg>
      <pc:sldChg chg="addSp delSp modSp new mod">
        <pc:chgData name="Cristina Chollet" userId="c13912cb-a88b-430b-b1fe-b9fce31593d0" providerId="ADAL" clId="{E27850EC-2B31-4FA3-B781-7AC3DD761D10}" dt="2022-04-21T15:09:14.178" v="1751" actId="207"/>
        <pc:sldMkLst>
          <pc:docMk/>
          <pc:sldMk cId="785509640" sldId="429"/>
        </pc:sldMkLst>
        <pc:spChg chg="del">
          <ac:chgData name="Cristina Chollet" userId="c13912cb-a88b-430b-b1fe-b9fce31593d0" providerId="ADAL" clId="{E27850EC-2B31-4FA3-B781-7AC3DD761D10}" dt="2022-04-21T15:09:02.802" v="1746" actId="478"/>
          <ac:spMkLst>
            <pc:docMk/>
            <pc:sldMk cId="785509640" sldId="429"/>
            <ac:spMk id="2" creationId="{950858A5-366B-42E8-8F1A-72BBCDEE0206}"/>
          </ac:spMkLst>
        </pc:spChg>
        <pc:spChg chg="del">
          <ac:chgData name="Cristina Chollet" userId="c13912cb-a88b-430b-b1fe-b9fce31593d0" providerId="ADAL" clId="{E27850EC-2B31-4FA3-B781-7AC3DD761D10}" dt="2022-04-21T15:09:02.802" v="1746" actId="478"/>
          <ac:spMkLst>
            <pc:docMk/>
            <pc:sldMk cId="785509640" sldId="429"/>
            <ac:spMk id="3" creationId="{BBC8B48D-62A0-4BF2-B411-1BFC1266CDD0}"/>
          </ac:spMkLst>
        </pc:spChg>
        <pc:spChg chg="del">
          <ac:chgData name="Cristina Chollet" userId="c13912cb-a88b-430b-b1fe-b9fce31593d0" providerId="ADAL" clId="{E27850EC-2B31-4FA3-B781-7AC3DD761D10}" dt="2022-04-21T15:09:02.802" v="1746" actId="478"/>
          <ac:spMkLst>
            <pc:docMk/>
            <pc:sldMk cId="785509640" sldId="429"/>
            <ac:spMk id="4" creationId="{0CAB11D8-0D57-48ED-AEDC-8BCF50CEB0D1}"/>
          </ac:spMkLst>
        </pc:spChg>
        <pc:spChg chg="add mod">
          <ac:chgData name="Cristina Chollet" userId="c13912cb-a88b-430b-b1fe-b9fce31593d0" providerId="ADAL" clId="{E27850EC-2B31-4FA3-B781-7AC3DD761D10}" dt="2022-04-21T15:09:14.178" v="1751" actId="207"/>
          <ac:spMkLst>
            <pc:docMk/>
            <pc:sldMk cId="785509640" sldId="429"/>
            <ac:spMk id="6" creationId="{EB2BA9FD-B43E-4890-9241-CC2CC9670BD6}"/>
          </ac:spMkLst>
        </pc:spChg>
      </pc:sldChg>
      <pc:sldChg chg="addSp delSp modSp new mod">
        <pc:chgData name="Cristina Chollet" userId="c13912cb-a88b-430b-b1fe-b9fce31593d0" providerId="ADAL" clId="{E27850EC-2B31-4FA3-B781-7AC3DD761D10}" dt="2022-04-21T15:18:13.265" v="1872" actId="1076"/>
        <pc:sldMkLst>
          <pc:docMk/>
          <pc:sldMk cId="321589385" sldId="430"/>
        </pc:sldMkLst>
        <pc:spChg chg="del">
          <ac:chgData name="Cristina Chollet" userId="c13912cb-a88b-430b-b1fe-b9fce31593d0" providerId="ADAL" clId="{E27850EC-2B31-4FA3-B781-7AC3DD761D10}" dt="2022-04-21T15:17:49.154" v="1866" actId="478"/>
          <ac:spMkLst>
            <pc:docMk/>
            <pc:sldMk cId="321589385" sldId="430"/>
            <ac:spMk id="2" creationId="{B9F5F1CF-EB07-46E0-9407-D8773126093E}"/>
          </ac:spMkLst>
        </pc:spChg>
        <pc:spChg chg="del">
          <ac:chgData name="Cristina Chollet" userId="c13912cb-a88b-430b-b1fe-b9fce31593d0" providerId="ADAL" clId="{E27850EC-2B31-4FA3-B781-7AC3DD761D10}" dt="2022-04-21T15:17:49.154" v="1866" actId="478"/>
          <ac:spMkLst>
            <pc:docMk/>
            <pc:sldMk cId="321589385" sldId="430"/>
            <ac:spMk id="3" creationId="{B89E00C9-6088-475A-89C2-C50A23C525A9}"/>
          </ac:spMkLst>
        </pc:spChg>
        <pc:spChg chg="del">
          <ac:chgData name="Cristina Chollet" userId="c13912cb-a88b-430b-b1fe-b9fce31593d0" providerId="ADAL" clId="{E27850EC-2B31-4FA3-B781-7AC3DD761D10}" dt="2022-04-21T15:17:49.154" v="1866" actId="478"/>
          <ac:spMkLst>
            <pc:docMk/>
            <pc:sldMk cId="321589385" sldId="430"/>
            <ac:spMk id="4" creationId="{3BF248F4-AD8C-43D3-8239-FBD6C50A1102}"/>
          </ac:spMkLst>
        </pc:spChg>
        <pc:spChg chg="add mod">
          <ac:chgData name="Cristina Chollet" userId="c13912cb-a88b-430b-b1fe-b9fce31593d0" providerId="ADAL" clId="{E27850EC-2B31-4FA3-B781-7AC3DD761D10}" dt="2022-04-21T15:17:53.201" v="1868" actId="1076"/>
          <ac:spMkLst>
            <pc:docMk/>
            <pc:sldMk cId="321589385" sldId="430"/>
            <ac:spMk id="6" creationId="{C0D77A9C-5108-4A53-85DA-3D853DBB841C}"/>
          </ac:spMkLst>
        </pc:spChg>
        <pc:spChg chg="add mod">
          <ac:chgData name="Cristina Chollet" userId="c13912cb-a88b-430b-b1fe-b9fce31593d0" providerId="ADAL" clId="{E27850EC-2B31-4FA3-B781-7AC3DD761D10}" dt="2022-04-21T15:18:03.626" v="1870" actId="1076"/>
          <ac:spMkLst>
            <pc:docMk/>
            <pc:sldMk cId="321589385" sldId="430"/>
            <ac:spMk id="8" creationId="{82C24030-5CE5-4EF1-A0BE-90957DD28AAB}"/>
          </ac:spMkLst>
        </pc:spChg>
        <pc:spChg chg="add mod">
          <ac:chgData name="Cristina Chollet" userId="c13912cb-a88b-430b-b1fe-b9fce31593d0" providerId="ADAL" clId="{E27850EC-2B31-4FA3-B781-7AC3DD761D10}" dt="2022-04-21T15:18:13.265" v="1872" actId="1076"/>
          <ac:spMkLst>
            <pc:docMk/>
            <pc:sldMk cId="321589385" sldId="430"/>
            <ac:spMk id="10" creationId="{3886BF86-D5FB-4C78-BC54-2A8571F5FE2F}"/>
          </ac:spMkLst>
        </pc:spChg>
      </pc:sldChg>
      <pc:sldChg chg="addSp delSp modSp new mod">
        <pc:chgData name="Cristina Chollet" userId="c13912cb-a88b-430b-b1fe-b9fce31593d0" providerId="ADAL" clId="{E27850EC-2B31-4FA3-B781-7AC3DD761D10}" dt="2022-04-21T15:18:52.136" v="1882" actId="1076"/>
        <pc:sldMkLst>
          <pc:docMk/>
          <pc:sldMk cId="1608808323" sldId="431"/>
        </pc:sldMkLst>
        <pc:spChg chg="del">
          <ac:chgData name="Cristina Chollet" userId="c13912cb-a88b-430b-b1fe-b9fce31593d0" providerId="ADAL" clId="{E27850EC-2B31-4FA3-B781-7AC3DD761D10}" dt="2022-04-21T15:18:29.169" v="1874" actId="478"/>
          <ac:spMkLst>
            <pc:docMk/>
            <pc:sldMk cId="1608808323" sldId="431"/>
            <ac:spMk id="2" creationId="{A4446FAB-7AD6-4BF7-83DF-3A3FFE24CB6A}"/>
          </ac:spMkLst>
        </pc:spChg>
        <pc:spChg chg="del">
          <ac:chgData name="Cristina Chollet" userId="c13912cb-a88b-430b-b1fe-b9fce31593d0" providerId="ADAL" clId="{E27850EC-2B31-4FA3-B781-7AC3DD761D10}" dt="2022-04-21T15:18:29.169" v="1874" actId="478"/>
          <ac:spMkLst>
            <pc:docMk/>
            <pc:sldMk cId="1608808323" sldId="431"/>
            <ac:spMk id="3" creationId="{24F0C22A-759C-46AC-98D1-78A39993E815}"/>
          </ac:spMkLst>
        </pc:spChg>
        <pc:spChg chg="del">
          <ac:chgData name="Cristina Chollet" userId="c13912cb-a88b-430b-b1fe-b9fce31593d0" providerId="ADAL" clId="{E27850EC-2B31-4FA3-B781-7AC3DD761D10}" dt="2022-04-21T15:18:29.169" v="1874" actId="478"/>
          <ac:spMkLst>
            <pc:docMk/>
            <pc:sldMk cId="1608808323" sldId="431"/>
            <ac:spMk id="4" creationId="{EDF9323C-DDD7-4ADC-AC25-16705FAFB7F5}"/>
          </ac:spMkLst>
        </pc:spChg>
        <pc:picChg chg="add mod modCrop">
          <ac:chgData name="Cristina Chollet" userId="c13912cb-a88b-430b-b1fe-b9fce31593d0" providerId="ADAL" clId="{E27850EC-2B31-4FA3-B781-7AC3DD761D10}" dt="2022-04-21T15:18:52.136" v="1882" actId="1076"/>
          <ac:picMkLst>
            <pc:docMk/>
            <pc:sldMk cId="1608808323" sldId="431"/>
            <ac:picMk id="6" creationId="{06B26066-736C-4142-A9DA-4EF783508D46}"/>
          </ac:picMkLst>
        </pc:picChg>
      </pc:sldChg>
      <pc:sldChg chg="addSp delSp modSp new mod">
        <pc:chgData name="Cristina Chollet" userId="c13912cb-a88b-430b-b1fe-b9fce31593d0" providerId="ADAL" clId="{E27850EC-2B31-4FA3-B781-7AC3DD761D10}" dt="2022-04-21T15:21:43.465" v="1951" actId="207"/>
        <pc:sldMkLst>
          <pc:docMk/>
          <pc:sldMk cId="192071378" sldId="432"/>
        </pc:sldMkLst>
        <pc:spChg chg="del">
          <ac:chgData name="Cristina Chollet" userId="c13912cb-a88b-430b-b1fe-b9fce31593d0" providerId="ADAL" clId="{E27850EC-2B31-4FA3-B781-7AC3DD761D10}" dt="2022-04-21T15:19:06.650" v="1884" actId="478"/>
          <ac:spMkLst>
            <pc:docMk/>
            <pc:sldMk cId="192071378" sldId="432"/>
            <ac:spMk id="2" creationId="{5AB7CE2F-0301-4C91-96D2-4F2F04C760A2}"/>
          </ac:spMkLst>
        </pc:spChg>
        <pc:spChg chg="del">
          <ac:chgData name="Cristina Chollet" userId="c13912cb-a88b-430b-b1fe-b9fce31593d0" providerId="ADAL" clId="{E27850EC-2B31-4FA3-B781-7AC3DD761D10}" dt="2022-04-21T15:19:06.650" v="1884" actId="478"/>
          <ac:spMkLst>
            <pc:docMk/>
            <pc:sldMk cId="192071378" sldId="432"/>
            <ac:spMk id="3" creationId="{83DFBC5C-9189-40E0-830D-8A75C5600E9F}"/>
          </ac:spMkLst>
        </pc:spChg>
        <pc:spChg chg="del">
          <ac:chgData name="Cristina Chollet" userId="c13912cb-a88b-430b-b1fe-b9fce31593d0" providerId="ADAL" clId="{E27850EC-2B31-4FA3-B781-7AC3DD761D10}" dt="2022-04-21T15:19:06.650" v="1884" actId="478"/>
          <ac:spMkLst>
            <pc:docMk/>
            <pc:sldMk cId="192071378" sldId="432"/>
            <ac:spMk id="4" creationId="{955544FC-8575-4CC2-89D1-A16631F3C6AD}"/>
          </ac:spMkLst>
        </pc:spChg>
        <pc:spChg chg="add mod">
          <ac:chgData name="Cristina Chollet" userId="c13912cb-a88b-430b-b1fe-b9fce31593d0" providerId="ADAL" clId="{E27850EC-2B31-4FA3-B781-7AC3DD761D10}" dt="2022-04-21T15:21:39.624" v="1949" actId="1076"/>
          <ac:spMkLst>
            <pc:docMk/>
            <pc:sldMk cId="192071378" sldId="432"/>
            <ac:spMk id="6" creationId="{942C1854-7438-4DAE-B536-E92E52D4C182}"/>
          </ac:spMkLst>
        </pc:spChg>
        <pc:spChg chg="add mod">
          <ac:chgData name="Cristina Chollet" userId="c13912cb-a88b-430b-b1fe-b9fce31593d0" providerId="ADAL" clId="{E27850EC-2B31-4FA3-B781-7AC3DD761D10}" dt="2022-04-21T15:21:43.465" v="1951" actId="207"/>
          <ac:spMkLst>
            <pc:docMk/>
            <pc:sldMk cId="192071378" sldId="432"/>
            <ac:spMk id="10" creationId="{429D8242-052B-4E71-B70D-FAF2CEF26C33}"/>
          </ac:spMkLst>
        </pc:spChg>
        <pc:picChg chg="add mod modCrop">
          <ac:chgData name="Cristina Chollet" userId="c13912cb-a88b-430b-b1fe-b9fce31593d0" providerId="ADAL" clId="{E27850EC-2B31-4FA3-B781-7AC3DD761D10}" dt="2022-04-21T15:21:40.768" v="1950" actId="1076"/>
          <ac:picMkLst>
            <pc:docMk/>
            <pc:sldMk cId="192071378" sldId="432"/>
            <ac:picMk id="8" creationId="{540C4BBB-923F-4461-AEE8-69DCC3A1B4E2}"/>
          </ac:picMkLst>
        </pc:picChg>
      </pc:sldChg>
      <pc:sldChg chg="addSp delSp modSp new mod">
        <pc:chgData name="Cristina Chollet" userId="c13912cb-a88b-430b-b1fe-b9fce31593d0" providerId="ADAL" clId="{E27850EC-2B31-4FA3-B781-7AC3DD761D10}" dt="2022-04-21T15:27:08.243" v="2087" actId="255"/>
        <pc:sldMkLst>
          <pc:docMk/>
          <pc:sldMk cId="3332716566" sldId="433"/>
        </pc:sldMkLst>
        <pc:spChg chg="del">
          <ac:chgData name="Cristina Chollet" userId="c13912cb-a88b-430b-b1fe-b9fce31593d0" providerId="ADAL" clId="{E27850EC-2B31-4FA3-B781-7AC3DD761D10}" dt="2022-04-21T15:24:48.297" v="2023" actId="478"/>
          <ac:spMkLst>
            <pc:docMk/>
            <pc:sldMk cId="3332716566" sldId="433"/>
            <ac:spMk id="2" creationId="{E444BF28-6FAC-4FAA-8DE4-3D4EE02ACFAC}"/>
          </ac:spMkLst>
        </pc:spChg>
        <pc:spChg chg="del">
          <ac:chgData name="Cristina Chollet" userId="c13912cb-a88b-430b-b1fe-b9fce31593d0" providerId="ADAL" clId="{E27850EC-2B31-4FA3-B781-7AC3DD761D10}" dt="2022-04-21T15:24:48.297" v="2023" actId="478"/>
          <ac:spMkLst>
            <pc:docMk/>
            <pc:sldMk cId="3332716566" sldId="433"/>
            <ac:spMk id="3" creationId="{AB2EFD5E-0083-43BC-BCDE-70EFD23DCE19}"/>
          </ac:spMkLst>
        </pc:spChg>
        <pc:spChg chg="del">
          <ac:chgData name="Cristina Chollet" userId="c13912cb-a88b-430b-b1fe-b9fce31593d0" providerId="ADAL" clId="{E27850EC-2B31-4FA3-B781-7AC3DD761D10}" dt="2022-04-21T15:24:48.297" v="2023" actId="478"/>
          <ac:spMkLst>
            <pc:docMk/>
            <pc:sldMk cId="3332716566" sldId="433"/>
            <ac:spMk id="4" creationId="{CB16B8D5-F44B-41F7-A10A-5BCD0752E723}"/>
          </ac:spMkLst>
        </pc:spChg>
        <pc:spChg chg="add mod">
          <ac:chgData name="Cristina Chollet" userId="c13912cb-a88b-430b-b1fe-b9fce31593d0" providerId="ADAL" clId="{E27850EC-2B31-4FA3-B781-7AC3DD761D10}" dt="2022-04-21T15:27:08.243" v="2087" actId="255"/>
          <ac:spMkLst>
            <pc:docMk/>
            <pc:sldMk cId="3332716566" sldId="433"/>
            <ac:spMk id="6" creationId="{AB25D689-4433-44E7-A3D4-93AF467BE890}"/>
          </ac:spMkLst>
        </pc:spChg>
      </pc:sldChg>
      <pc:sldChg chg="addSp delSp modSp new mod">
        <pc:chgData name="Cristina Chollet" userId="c13912cb-a88b-430b-b1fe-b9fce31593d0" providerId="ADAL" clId="{E27850EC-2B31-4FA3-B781-7AC3DD761D10}" dt="2022-04-21T15:39:01.840" v="2163" actId="1076"/>
        <pc:sldMkLst>
          <pc:docMk/>
          <pc:sldMk cId="2884198782" sldId="434"/>
        </pc:sldMkLst>
        <pc:spChg chg="del">
          <ac:chgData name="Cristina Chollet" userId="c13912cb-a88b-430b-b1fe-b9fce31593d0" providerId="ADAL" clId="{E27850EC-2B31-4FA3-B781-7AC3DD761D10}" dt="2022-04-21T15:36:05.506" v="2089" actId="478"/>
          <ac:spMkLst>
            <pc:docMk/>
            <pc:sldMk cId="2884198782" sldId="434"/>
            <ac:spMk id="2" creationId="{1C397F3E-F8BB-48C6-9F01-1ABB6925A70C}"/>
          </ac:spMkLst>
        </pc:spChg>
        <pc:spChg chg="del">
          <ac:chgData name="Cristina Chollet" userId="c13912cb-a88b-430b-b1fe-b9fce31593d0" providerId="ADAL" clId="{E27850EC-2B31-4FA3-B781-7AC3DD761D10}" dt="2022-04-21T15:36:05.506" v="2089" actId="478"/>
          <ac:spMkLst>
            <pc:docMk/>
            <pc:sldMk cId="2884198782" sldId="434"/>
            <ac:spMk id="3" creationId="{8554BFE4-C12C-4E81-9EDB-40A1DD0879C9}"/>
          </ac:spMkLst>
        </pc:spChg>
        <pc:spChg chg="del">
          <ac:chgData name="Cristina Chollet" userId="c13912cb-a88b-430b-b1fe-b9fce31593d0" providerId="ADAL" clId="{E27850EC-2B31-4FA3-B781-7AC3DD761D10}" dt="2022-04-21T15:36:05.506" v="2089" actId="478"/>
          <ac:spMkLst>
            <pc:docMk/>
            <pc:sldMk cId="2884198782" sldId="434"/>
            <ac:spMk id="4" creationId="{9DB89202-FB8D-420C-B9A4-86E15C53DF91}"/>
          </ac:spMkLst>
        </pc:spChg>
        <pc:spChg chg="add mod">
          <ac:chgData name="Cristina Chollet" userId="c13912cb-a88b-430b-b1fe-b9fce31593d0" providerId="ADAL" clId="{E27850EC-2B31-4FA3-B781-7AC3DD761D10}" dt="2022-04-21T15:39:01.840" v="2163" actId="1076"/>
          <ac:spMkLst>
            <pc:docMk/>
            <pc:sldMk cId="2884198782" sldId="434"/>
            <ac:spMk id="6" creationId="{1BC674B5-2683-4361-B314-9AC1D8C8AB79}"/>
          </ac:spMkLst>
        </pc:spChg>
      </pc:sldChg>
      <pc:sldChg chg="addSp delSp modSp new mod">
        <pc:chgData name="Cristina Chollet" userId="c13912cb-a88b-430b-b1fe-b9fce31593d0" providerId="ADAL" clId="{E27850EC-2B31-4FA3-B781-7AC3DD761D10}" dt="2022-04-21T15:40:35.281" v="2209" actId="207"/>
        <pc:sldMkLst>
          <pc:docMk/>
          <pc:sldMk cId="3387880589" sldId="435"/>
        </pc:sldMkLst>
        <pc:spChg chg="del">
          <ac:chgData name="Cristina Chollet" userId="c13912cb-a88b-430b-b1fe-b9fce31593d0" providerId="ADAL" clId="{E27850EC-2B31-4FA3-B781-7AC3DD761D10}" dt="2022-04-21T15:37:34.120" v="2105" actId="478"/>
          <ac:spMkLst>
            <pc:docMk/>
            <pc:sldMk cId="3387880589" sldId="435"/>
            <ac:spMk id="2" creationId="{0D7BFEA3-193D-41F3-8000-3D095368645E}"/>
          </ac:spMkLst>
        </pc:spChg>
        <pc:spChg chg="del">
          <ac:chgData name="Cristina Chollet" userId="c13912cb-a88b-430b-b1fe-b9fce31593d0" providerId="ADAL" clId="{E27850EC-2B31-4FA3-B781-7AC3DD761D10}" dt="2022-04-21T15:37:34.120" v="2105" actId="478"/>
          <ac:spMkLst>
            <pc:docMk/>
            <pc:sldMk cId="3387880589" sldId="435"/>
            <ac:spMk id="3" creationId="{57EFAC69-7A55-4670-AA9A-FF06E087B5A4}"/>
          </ac:spMkLst>
        </pc:spChg>
        <pc:spChg chg="del">
          <ac:chgData name="Cristina Chollet" userId="c13912cb-a88b-430b-b1fe-b9fce31593d0" providerId="ADAL" clId="{E27850EC-2B31-4FA3-B781-7AC3DD761D10}" dt="2022-04-21T15:37:34.120" v="2105" actId="478"/>
          <ac:spMkLst>
            <pc:docMk/>
            <pc:sldMk cId="3387880589" sldId="435"/>
            <ac:spMk id="4" creationId="{96EC65E8-01A2-4382-9AE1-69839BF86A41}"/>
          </ac:spMkLst>
        </pc:spChg>
        <pc:spChg chg="add mod">
          <ac:chgData name="Cristina Chollet" userId="c13912cb-a88b-430b-b1fe-b9fce31593d0" providerId="ADAL" clId="{E27850EC-2B31-4FA3-B781-7AC3DD761D10}" dt="2022-04-21T15:40:35.281" v="2209" actId="207"/>
          <ac:spMkLst>
            <pc:docMk/>
            <pc:sldMk cId="3387880589" sldId="435"/>
            <ac:spMk id="8" creationId="{1EE5EC5B-37BB-482D-9976-3ACB5A91A336}"/>
          </ac:spMkLst>
        </pc:spChg>
        <pc:picChg chg="add mod modCrop">
          <ac:chgData name="Cristina Chollet" userId="c13912cb-a88b-430b-b1fe-b9fce31593d0" providerId="ADAL" clId="{E27850EC-2B31-4FA3-B781-7AC3DD761D10}" dt="2022-04-21T15:39:23.608" v="2170" actId="1076"/>
          <ac:picMkLst>
            <pc:docMk/>
            <pc:sldMk cId="3387880589" sldId="435"/>
            <ac:picMk id="6" creationId="{D7865246-F10F-4335-A9F2-092D638A5919}"/>
          </ac:picMkLst>
        </pc:picChg>
      </pc:sldChg>
      <pc:sldChg chg="addSp delSp modSp new mod">
        <pc:chgData name="Cristina Chollet" userId="c13912cb-a88b-430b-b1fe-b9fce31593d0" providerId="ADAL" clId="{E27850EC-2B31-4FA3-B781-7AC3DD761D10}" dt="2022-04-21T15:43:57.121" v="2318" actId="1076"/>
        <pc:sldMkLst>
          <pc:docMk/>
          <pc:sldMk cId="3173136853" sldId="436"/>
        </pc:sldMkLst>
        <pc:spChg chg="del">
          <ac:chgData name="Cristina Chollet" userId="c13912cb-a88b-430b-b1fe-b9fce31593d0" providerId="ADAL" clId="{E27850EC-2B31-4FA3-B781-7AC3DD761D10}" dt="2022-04-21T15:40:44.864" v="2211" actId="478"/>
          <ac:spMkLst>
            <pc:docMk/>
            <pc:sldMk cId="3173136853" sldId="436"/>
            <ac:spMk id="2" creationId="{2B98CC4F-431D-45D6-AE16-89814DFFD53B}"/>
          </ac:spMkLst>
        </pc:spChg>
        <pc:spChg chg="del">
          <ac:chgData name="Cristina Chollet" userId="c13912cb-a88b-430b-b1fe-b9fce31593d0" providerId="ADAL" clId="{E27850EC-2B31-4FA3-B781-7AC3DD761D10}" dt="2022-04-21T15:40:44.864" v="2211" actId="478"/>
          <ac:spMkLst>
            <pc:docMk/>
            <pc:sldMk cId="3173136853" sldId="436"/>
            <ac:spMk id="3" creationId="{4AAA5D8C-9EE4-4ECF-ADB1-981A51B10236}"/>
          </ac:spMkLst>
        </pc:spChg>
        <pc:spChg chg="del">
          <ac:chgData name="Cristina Chollet" userId="c13912cb-a88b-430b-b1fe-b9fce31593d0" providerId="ADAL" clId="{E27850EC-2B31-4FA3-B781-7AC3DD761D10}" dt="2022-04-21T15:40:44.864" v="2211" actId="478"/>
          <ac:spMkLst>
            <pc:docMk/>
            <pc:sldMk cId="3173136853" sldId="436"/>
            <ac:spMk id="4" creationId="{00D472F9-1A77-4700-9F51-5AE89A44A2CA}"/>
          </ac:spMkLst>
        </pc:spChg>
        <pc:spChg chg="add mod">
          <ac:chgData name="Cristina Chollet" userId="c13912cb-a88b-430b-b1fe-b9fce31593d0" providerId="ADAL" clId="{E27850EC-2B31-4FA3-B781-7AC3DD761D10}" dt="2022-04-21T15:43:52.935" v="2315" actId="1076"/>
          <ac:spMkLst>
            <pc:docMk/>
            <pc:sldMk cId="3173136853" sldId="436"/>
            <ac:spMk id="6" creationId="{CAE1CD47-9240-46CC-851A-DF77AD141C19}"/>
          </ac:spMkLst>
        </pc:spChg>
        <pc:picChg chg="add mod modCrop">
          <ac:chgData name="Cristina Chollet" userId="c13912cb-a88b-430b-b1fe-b9fce31593d0" providerId="ADAL" clId="{E27850EC-2B31-4FA3-B781-7AC3DD761D10}" dt="2022-04-21T15:43:57.121" v="2318" actId="1076"/>
          <ac:picMkLst>
            <pc:docMk/>
            <pc:sldMk cId="3173136853" sldId="436"/>
            <ac:picMk id="8" creationId="{4E773582-8675-4405-BFE0-5EAFBE143955}"/>
          </ac:picMkLst>
        </pc:picChg>
      </pc:sldChg>
      <pc:sldChg chg="addSp delSp modSp new mod">
        <pc:chgData name="Cristina Chollet" userId="c13912cb-a88b-430b-b1fe-b9fce31593d0" providerId="ADAL" clId="{E27850EC-2B31-4FA3-B781-7AC3DD761D10}" dt="2022-04-21T15:47:58.127" v="2353" actId="255"/>
        <pc:sldMkLst>
          <pc:docMk/>
          <pc:sldMk cId="3496591059" sldId="437"/>
        </pc:sldMkLst>
        <pc:spChg chg="del">
          <ac:chgData name="Cristina Chollet" userId="c13912cb-a88b-430b-b1fe-b9fce31593d0" providerId="ADAL" clId="{E27850EC-2B31-4FA3-B781-7AC3DD761D10}" dt="2022-04-21T15:46:51.849" v="2334" actId="478"/>
          <ac:spMkLst>
            <pc:docMk/>
            <pc:sldMk cId="3496591059" sldId="437"/>
            <ac:spMk id="2" creationId="{BD2D746F-4886-4A49-A33A-5049F8F80DD2}"/>
          </ac:spMkLst>
        </pc:spChg>
        <pc:spChg chg="del">
          <ac:chgData name="Cristina Chollet" userId="c13912cb-a88b-430b-b1fe-b9fce31593d0" providerId="ADAL" clId="{E27850EC-2B31-4FA3-B781-7AC3DD761D10}" dt="2022-04-21T15:46:51.849" v="2334" actId="478"/>
          <ac:spMkLst>
            <pc:docMk/>
            <pc:sldMk cId="3496591059" sldId="437"/>
            <ac:spMk id="3" creationId="{0C251383-88C5-4852-99CA-32B9D8296CC0}"/>
          </ac:spMkLst>
        </pc:spChg>
        <pc:spChg chg="del">
          <ac:chgData name="Cristina Chollet" userId="c13912cb-a88b-430b-b1fe-b9fce31593d0" providerId="ADAL" clId="{E27850EC-2B31-4FA3-B781-7AC3DD761D10}" dt="2022-04-21T15:46:51.849" v="2334" actId="478"/>
          <ac:spMkLst>
            <pc:docMk/>
            <pc:sldMk cId="3496591059" sldId="437"/>
            <ac:spMk id="4" creationId="{76D52DD9-C107-432E-8DD0-ED6D728BF5F8}"/>
          </ac:spMkLst>
        </pc:spChg>
        <pc:spChg chg="add mod">
          <ac:chgData name="Cristina Chollet" userId="c13912cb-a88b-430b-b1fe-b9fce31593d0" providerId="ADAL" clId="{E27850EC-2B31-4FA3-B781-7AC3DD761D10}" dt="2022-04-21T15:47:06.386" v="2338" actId="14100"/>
          <ac:spMkLst>
            <pc:docMk/>
            <pc:sldMk cId="3496591059" sldId="437"/>
            <ac:spMk id="6" creationId="{76F964A9-BD44-430D-A19B-1F96E3EF5E0A}"/>
          </ac:spMkLst>
        </pc:spChg>
        <pc:spChg chg="add mod">
          <ac:chgData name="Cristina Chollet" userId="c13912cb-a88b-430b-b1fe-b9fce31593d0" providerId="ADAL" clId="{E27850EC-2B31-4FA3-B781-7AC3DD761D10}" dt="2022-04-21T15:47:58.127" v="2353" actId="255"/>
          <ac:spMkLst>
            <pc:docMk/>
            <pc:sldMk cId="3496591059" sldId="437"/>
            <ac:spMk id="8" creationId="{68EDA85F-3271-4A11-9F46-8661B724DC5C}"/>
          </ac:spMkLst>
        </pc:spChg>
      </pc:sldChg>
      <pc:sldChg chg="addSp delSp modSp new mod">
        <pc:chgData name="Cristina Chollet" userId="c13912cb-a88b-430b-b1fe-b9fce31593d0" providerId="ADAL" clId="{E27850EC-2B31-4FA3-B781-7AC3DD761D10}" dt="2022-04-21T15:48:25.159" v="2359" actId="1076"/>
        <pc:sldMkLst>
          <pc:docMk/>
          <pc:sldMk cId="314879931" sldId="438"/>
        </pc:sldMkLst>
        <pc:spChg chg="del">
          <ac:chgData name="Cristina Chollet" userId="c13912cb-a88b-430b-b1fe-b9fce31593d0" providerId="ADAL" clId="{E27850EC-2B31-4FA3-B781-7AC3DD761D10}" dt="2022-04-21T15:48:09.120" v="2355" actId="478"/>
          <ac:spMkLst>
            <pc:docMk/>
            <pc:sldMk cId="314879931" sldId="438"/>
            <ac:spMk id="2" creationId="{E38AA13A-E35E-41CE-9160-675B2C780614}"/>
          </ac:spMkLst>
        </pc:spChg>
        <pc:spChg chg="del">
          <ac:chgData name="Cristina Chollet" userId="c13912cb-a88b-430b-b1fe-b9fce31593d0" providerId="ADAL" clId="{E27850EC-2B31-4FA3-B781-7AC3DD761D10}" dt="2022-04-21T15:48:09.120" v="2355" actId="478"/>
          <ac:spMkLst>
            <pc:docMk/>
            <pc:sldMk cId="314879931" sldId="438"/>
            <ac:spMk id="3" creationId="{0AFFD223-980F-4853-AA39-0B77596B655A}"/>
          </ac:spMkLst>
        </pc:spChg>
        <pc:spChg chg="del">
          <ac:chgData name="Cristina Chollet" userId="c13912cb-a88b-430b-b1fe-b9fce31593d0" providerId="ADAL" clId="{E27850EC-2B31-4FA3-B781-7AC3DD761D10}" dt="2022-04-21T15:48:09.120" v="2355" actId="478"/>
          <ac:spMkLst>
            <pc:docMk/>
            <pc:sldMk cId="314879931" sldId="438"/>
            <ac:spMk id="4" creationId="{743E58FF-DC3F-4198-BE65-F816191A83B8}"/>
          </ac:spMkLst>
        </pc:spChg>
        <pc:spChg chg="add mod">
          <ac:chgData name="Cristina Chollet" userId="c13912cb-a88b-430b-b1fe-b9fce31593d0" providerId="ADAL" clId="{E27850EC-2B31-4FA3-B781-7AC3DD761D10}" dt="2022-04-21T15:48:25.159" v="2359" actId="1076"/>
          <ac:spMkLst>
            <pc:docMk/>
            <pc:sldMk cId="314879931" sldId="438"/>
            <ac:spMk id="6" creationId="{1E1E256B-6F77-416E-9575-E4D9A4136CA3}"/>
          </ac:spMkLst>
        </pc:spChg>
      </pc:sldChg>
      <pc:sldChg chg="addSp delSp modSp new mod">
        <pc:chgData name="Cristina Chollet" userId="c13912cb-a88b-430b-b1fe-b9fce31593d0" providerId="ADAL" clId="{E27850EC-2B31-4FA3-B781-7AC3DD761D10}" dt="2022-04-21T15:52:06.808" v="2405" actId="14100"/>
        <pc:sldMkLst>
          <pc:docMk/>
          <pc:sldMk cId="2549633148" sldId="439"/>
        </pc:sldMkLst>
        <pc:spChg chg="del">
          <ac:chgData name="Cristina Chollet" userId="c13912cb-a88b-430b-b1fe-b9fce31593d0" providerId="ADAL" clId="{E27850EC-2B31-4FA3-B781-7AC3DD761D10}" dt="2022-04-21T15:50:20.568" v="2382" actId="478"/>
          <ac:spMkLst>
            <pc:docMk/>
            <pc:sldMk cId="2549633148" sldId="439"/>
            <ac:spMk id="2" creationId="{D9265635-2F7D-48F9-8552-B1C5C5122126}"/>
          </ac:spMkLst>
        </pc:spChg>
        <pc:spChg chg="del">
          <ac:chgData name="Cristina Chollet" userId="c13912cb-a88b-430b-b1fe-b9fce31593d0" providerId="ADAL" clId="{E27850EC-2B31-4FA3-B781-7AC3DD761D10}" dt="2022-04-21T15:50:20.568" v="2382" actId="478"/>
          <ac:spMkLst>
            <pc:docMk/>
            <pc:sldMk cId="2549633148" sldId="439"/>
            <ac:spMk id="3" creationId="{9B393C4D-E94E-4FEB-A844-E91164A8D08C}"/>
          </ac:spMkLst>
        </pc:spChg>
        <pc:spChg chg="del">
          <ac:chgData name="Cristina Chollet" userId="c13912cb-a88b-430b-b1fe-b9fce31593d0" providerId="ADAL" clId="{E27850EC-2B31-4FA3-B781-7AC3DD761D10}" dt="2022-04-21T15:50:20.568" v="2382" actId="478"/>
          <ac:spMkLst>
            <pc:docMk/>
            <pc:sldMk cId="2549633148" sldId="439"/>
            <ac:spMk id="4" creationId="{3992250B-58F0-4464-938B-7BE02C157CE9}"/>
          </ac:spMkLst>
        </pc:spChg>
        <pc:spChg chg="add mod">
          <ac:chgData name="Cristina Chollet" userId="c13912cb-a88b-430b-b1fe-b9fce31593d0" providerId="ADAL" clId="{E27850EC-2B31-4FA3-B781-7AC3DD761D10}" dt="2022-04-21T15:51:48.895" v="2397" actId="1076"/>
          <ac:spMkLst>
            <pc:docMk/>
            <pc:sldMk cId="2549633148" sldId="439"/>
            <ac:spMk id="6" creationId="{56CB36E0-EE77-4AC3-85FF-82846AADDBB0}"/>
          </ac:spMkLst>
        </pc:spChg>
        <pc:picChg chg="add mod modCrop">
          <ac:chgData name="Cristina Chollet" userId="c13912cb-a88b-430b-b1fe-b9fce31593d0" providerId="ADAL" clId="{E27850EC-2B31-4FA3-B781-7AC3DD761D10}" dt="2022-04-21T15:52:06.808" v="2405" actId="14100"/>
          <ac:picMkLst>
            <pc:docMk/>
            <pc:sldMk cId="2549633148" sldId="439"/>
            <ac:picMk id="8" creationId="{A9F44D17-DCCB-4AE0-A524-557E2F4DA556}"/>
          </ac:picMkLst>
        </pc:picChg>
      </pc:sldChg>
      <pc:sldChg chg="addSp delSp modSp new mod">
        <pc:chgData name="Cristina Chollet" userId="c13912cb-a88b-430b-b1fe-b9fce31593d0" providerId="ADAL" clId="{E27850EC-2B31-4FA3-B781-7AC3DD761D10}" dt="2022-04-21T16:05:56.689" v="2473" actId="6549"/>
        <pc:sldMkLst>
          <pc:docMk/>
          <pc:sldMk cId="2710604981" sldId="440"/>
        </pc:sldMkLst>
        <pc:spChg chg="del">
          <ac:chgData name="Cristina Chollet" userId="c13912cb-a88b-430b-b1fe-b9fce31593d0" providerId="ADAL" clId="{E27850EC-2B31-4FA3-B781-7AC3DD761D10}" dt="2022-04-21T16:04:41.025" v="2462" actId="478"/>
          <ac:spMkLst>
            <pc:docMk/>
            <pc:sldMk cId="2710604981" sldId="440"/>
            <ac:spMk id="2" creationId="{3A98B3E1-A310-4F93-974B-1FB9B6C363DC}"/>
          </ac:spMkLst>
        </pc:spChg>
        <pc:spChg chg="del">
          <ac:chgData name="Cristina Chollet" userId="c13912cb-a88b-430b-b1fe-b9fce31593d0" providerId="ADAL" clId="{E27850EC-2B31-4FA3-B781-7AC3DD761D10}" dt="2022-04-21T16:04:41.025" v="2462" actId="478"/>
          <ac:spMkLst>
            <pc:docMk/>
            <pc:sldMk cId="2710604981" sldId="440"/>
            <ac:spMk id="3" creationId="{B4ABED5B-E09B-4895-AC8D-540F88663370}"/>
          </ac:spMkLst>
        </pc:spChg>
        <pc:spChg chg="del">
          <ac:chgData name="Cristina Chollet" userId="c13912cb-a88b-430b-b1fe-b9fce31593d0" providerId="ADAL" clId="{E27850EC-2B31-4FA3-B781-7AC3DD761D10}" dt="2022-04-21T16:04:41.025" v="2462" actId="478"/>
          <ac:spMkLst>
            <pc:docMk/>
            <pc:sldMk cId="2710604981" sldId="440"/>
            <ac:spMk id="4" creationId="{E19E95DA-BA00-42C4-A26D-4336AD451C7D}"/>
          </ac:spMkLst>
        </pc:spChg>
        <pc:spChg chg="add mod">
          <ac:chgData name="Cristina Chollet" userId="c13912cb-a88b-430b-b1fe-b9fce31593d0" providerId="ADAL" clId="{E27850EC-2B31-4FA3-B781-7AC3DD761D10}" dt="2022-04-21T16:05:56.689" v="2473" actId="6549"/>
          <ac:spMkLst>
            <pc:docMk/>
            <pc:sldMk cId="2710604981" sldId="440"/>
            <ac:spMk id="6" creationId="{671AAAA3-2E8C-41F5-98D7-A6B6CA5A27DB}"/>
          </ac:spMkLst>
        </pc:spChg>
      </pc:sldChg>
      <pc:sldChg chg="addSp delSp modSp new mod">
        <pc:chgData name="Cristina Chollet" userId="c13912cb-a88b-430b-b1fe-b9fce31593d0" providerId="ADAL" clId="{E27850EC-2B31-4FA3-B781-7AC3DD761D10}" dt="2022-04-21T16:08:30.559" v="2490" actId="1076"/>
        <pc:sldMkLst>
          <pc:docMk/>
          <pc:sldMk cId="1725536057" sldId="441"/>
        </pc:sldMkLst>
        <pc:spChg chg="del">
          <ac:chgData name="Cristina Chollet" userId="c13912cb-a88b-430b-b1fe-b9fce31593d0" providerId="ADAL" clId="{E27850EC-2B31-4FA3-B781-7AC3DD761D10}" dt="2022-04-21T16:07:04.065" v="2475" actId="478"/>
          <ac:spMkLst>
            <pc:docMk/>
            <pc:sldMk cId="1725536057" sldId="441"/>
            <ac:spMk id="2" creationId="{F6C522DE-0813-4139-98F1-376F6846AD49}"/>
          </ac:spMkLst>
        </pc:spChg>
        <pc:spChg chg="del">
          <ac:chgData name="Cristina Chollet" userId="c13912cb-a88b-430b-b1fe-b9fce31593d0" providerId="ADAL" clId="{E27850EC-2B31-4FA3-B781-7AC3DD761D10}" dt="2022-04-21T16:07:04.065" v="2475" actId="478"/>
          <ac:spMkLst>
            <pc:docMk/>
            <pc:sldMk cId="1725536057" sldId="441"/>
            <ac:spMk id="3" creationId="{F899A2D4-736E-4077-9071-C818F7945A38}"/>
          </ac:spMkLst>
        </pc:spChg>
        <pc:spChg chg="del">
          <ac:chgData name="Cristina Chollet" userId="c13912cb-a88b-430b-b1fe-b9fce31593d0" providerId="ADAL" clId="{E27850EC-2B31-4FA3-B781-7AC3DD761D10}" dt="2022-04-21T16:07:04.065" v="2475" actId="478"/>
          <ac:spMkLst>
            <pc:docMk/>
            <pc:sldMk cId="1725536057" sldId="441"/>
            <ac:spMk id="4" creationId="{FA7EBEF8-F5A2-4319-8AB6-F3E02165D025}"/>
          </ac:spMkLst>
        </pc:spChg>
        <pc:spChg chg="add mod">
          <ac:chgData name="Cristina Chollet" userId="c13912cb-a88b-430b-b1fe-b9fce31593d0" providerId="ADAL" clId="{E27850EC-2B31-4FA3-B781-7AC3DD761D10}" dt="2022-04-21T16:08:30.559" v="2490" actId="1076"/>
          <ac:spMkLst>
            <pc:docMk/>
            <pc:sldMk cId="1725536057" sldId="441"/>
            <ac:spMk id="6" creationId="{5C9C4921-7FD4-4A7A-976F-E0D43EFBC77F}"/>
          </ac:spMkLst>
        </pc:spChg>
      </pc:sldChg>
      <pc:sldChg chg="addSp delSp modSp new mod">
        <pc:chgData name="Cristina Chollet" userId="c13912cb-a88b-430b-b1fe-b9fce31593d0" providerId="ADAL" clId="{E27850EC-2B31-4FA3-B781-7AC3DD761D10}" dt="2022-04-21T16:09:19.375" v="2499" actId="1076"/>
        <pc:sldMkLst>
          <pc:docMk/>
          <pc:sldMk cId="1212587056" sldId="442"/>
        </pc:sldMkLst>
        <pc:spChg chg="del">
          <ac:chgData name="Cristina Chollet" userId="c13912cb-a88b-430b-b1fe-b9fce31593d0" providerId="ADAL" clId="{E27850EC-2B31-4FA3-B781-7AC3DD761D10}" dt="2022-04-21T16:08:38.239" v="2492" actId="478"/>
          <ac:spMkLst>
            <pc:docMk/>
            <pc:sldMk cId="1212587056" sldId="442"/>
            <ac:spMk id="2" creationId="{A486E35A-97D2-4925-8B24-837A4DEEB554}"/>
          </ac:spMkLst>
        </pc:spChg>
        <pc:spChg chg="del">
          <ac:chgData name="Cristina Chollet" userId="c13912cb-a88b-430b-b1fe-b9fce31593d0" providerId="ADAL" clId="{E27850EC-2B31-4FA3-B781-7AC3DD761D10}" dt="2022-04-21T16:08:38.239" v="2492" actId="478"/>
          <ac:spMkLst>
            <pc:docMk/>
            <pc:sldMk cId="1212587056" sldId="442"/>
            <ac:spMk id="3" creationId="{DDD5C575-8454-4E40-BA24-A4182DC29F82}"/>
          </ac:spMkLst>
        </pc:spChg>
        <pc:spChg chg="del">
          <ac:chgData name="Cristina Chollet" userId="c13912cb-a88b-430b-b1fe-b9fce31593d0" providerId="ADAL" clId="{E27850EC-2B31-4FA3-B781-7AC3DD761D10}" dt="2022-04-21T16:08:38.239" v="2492" actId="478"/>
          <ac:spMkLst>
            <pc:docMk/>
            <pc:sldMk cId="1212587056" sldId="442"/>
            <ac:spMk id="4" creationId="{D97D6CEF-0353-46C7-ACAB-07AD1FFA991A}"/>
          </ac:spMkLst>
        </pc:spChg>
        <pc:spChg chg="add mod">
          <ac:chgData name="Cristina Chollet" userId="c13912cb-a88b-430b-b1fe-b9fce31593d0" providerId="ADAL" clId="{E27850EC-2B31-4FA3-B781-7AC3DD761D10}" dt="2022-04-21T16:09:19.375" v="2499" actId="1076"/>
          <ac:spMkLst>
            <pc:docMk/>
            <pc:sldMk cId="1212587056" sldId="442"/>
            <ac:spMk id="6" creationId="{AB25E63E-934C-47C6-97A1-CEEB3AA6EB73}"/>
          </ac:spMkLst>
        </pc:spChg>
      </pc:sldChg>
      <pc:sldChg chg="addSp delSp modSp new mod">
        <pc:chgData name="Cristina Chollet" userId="c13912cb-a88b-430b-b1fe-b9fce31593d0" providerId="ADAL" clId="{E27850EC-2B31-4FA3-B781-7AC3DD761D10}" dt="2022-04-21T16:10:39.850" v="2514" actId="6549"/>
        <pc:sldMkLst>
          <pc:docMk/>
          <pc:sldMk cId="2113577108" sldId="443"/>
        </pc:sldMkLst>
        <pc:spChg chg="del">
          <ac:chgData name="Cristina Chollet" userId="c13912cb-a88b-430b-b1fe-b9fce31593d0" providerId="ADAL" clId="{E27850EC-2B31-4FA3-B781-7AC3DD761D10}" dt="2022-04-21T16:09:27.768" v="2501" actId="478"/>
          <ac:spMkLst>
            <pc:docMk/>
            <pc:sldMk cId="2113577108" sldId="443"/>
            <ac:spMk id="2" creationId="{548C832F-8F86-4D3F-A008-1E5F55F63A5D}"/>
          </ac:spMkLst>
        </pc:spChg>
        <pc:spChg chg="del">
          <ac:chgData name="Cristina Chollet" userId="c13912cb-a88b-430b-b1fe-b9fce31593d0" providerId="ADAL" clId="{E27850EC-2B31-4FA3-B781-7AC3DD761D10}" dt="2022-04-21T16:09:27.768" v="2501" actId="478"/>
          <ac:spMkLst>
            <pc:docMk/>
            <pc:sldMk cId="2113577108" sldId="443"/>
            <ac:spMk id="3" creationId="{2FAEE6E5-B20C-464A-B1CC-0244C9D76D75}"/>
          </ac:spMkLst>
        </pc:spChg>
        <pc:spChg chg="del">
          <ac:chgData name="Cristina Chollet" userId="c13912cb-a88b-430b-b1fe-b9fce31593d0" providerId="ADAL" clId="{E27850EC-2B31-4FA3-B781-7AC3DD761D10}" dt="2022-04-21T16:09:27.768" v="2501" actId="478"/>
          <ac:spMkLst>
            <pc:docMk/>
            <pc:sldMk cId="2113577108" sldId="443"/>
            <ac:spMk id="4" creationId="{5D035E46-8747-43B0-82E9-CED9C5BC2CD1}"/>
          </ac:spMkLst>
        </pc:spChg>
        <pc:spChg chg="add mod">
          <ac:chgData name="Cristina Chollet" userId="c13912cb-a88b-430b-b1fe-b9fce31593d0" providerId="ADAL" clId="{E27850EC-2B31-4FA3-B781-7AC3DD761D10}" dt="2022-04-21T16:10:39.850" v="2514" actId="6549"/>
          <ac:spMkLst>
            <pc:docMk/>
            <pc:sldMk cId="2113577108" sldId="443"/>
            <ac:spMk id="6" creationId="{C0200F33-5580-488E-8067-BE828E37F13F}"/>
          </ac:spMkLst>
        </pc:spChg>
      </pc:sldChg>
      <pc:sldChg chg="addSp delSp modSp new mod modAnim">
        <pc:chgData name="Cristina Chollet" userId="c13912cb-a88b-430b-b1fe-b9fce31593d0" providerId="ADAL" clId="{E27850EC-2B31-4FA3-B781-7AC3DD761D10}" dt="2022-04-21T16:26:19.382" v="2562" actId="1076"/>
        <pc:sldMkLst>
          <pc:docMk/>
          <pc:sldMk cId="3832770244" sldId="444"/>
        </pc:sldMkLst>
        <pc:spChg chg="del">
          <ac:chgData name="Cristina Chollet" userId="c13912cb-a88b-430b-b1fe-b9fce31593d0" providerId="ADAL" clId="{E27850EC-2B31-4FA3-B781-7AC3DD761D10}" dt="2022-04-21T16:24:34.705" v="2536" actId="478"/>
          <ac:spMkLst>
            <pc:docMk/>
            <pc:sldMk cId="3832770244" sldId="444"/>
            <ac:spMk id="2" creationId="{8DE36EAE-7EDC-4A61-A0F0-3E71D841531E}"/>
          </ac:spMkLst>
        </pc:spChg>
        <pc:spChg chg="del">
          <ac:chgData name="Cristina Chollet" userId="c13912cb-a88b-430b-b1fe-b9fce31593d0" providerId="ADAL" clId="{E27850EC-2B31-4FA3-B781-7AC3DD761D10}" dt="2022-04-21T16:24:34.705" v="2536" actId="478"/>
          <ac:spMkLst>
            <pc:docMk/>
            <pc:sldMk cId="3832770244" sldId="444"/>
            <ac:spMk id="3" creationId="{2B8AE2F1-3464-4E2F-9371-0903BA6515FA}"/>
          </ac:spMkLst>
        </pc:spChg>
        <pc:spChg chg="del">
          <ac:chgData name="Cristina Chollet" userId="c13912cb-a88b-430b-b1fe-b9fce31593d0" providerId="ADAL" clId="{E27850EC-2B31-4FA3-B781-7AC3DD761D10}" dt="2022-04-21T16:24:34.705" v="2536" actId="478"/>
          <ac:spMkLst>
            <pc:docMk/>
            <pc:sldMk cId="3832770244" sldId="444"/>
            <ac:spMk id="4" creationId="{B1CD31CA-C564-4677-B084-230F7B8EAD78}"/>
          </ac:spMkLst>
        </pc:spChg>
        <pc:spChg chg="add mod">
          <ac:chgData name="Cristina Chollet" userId="c13912cb-a88b-430b-b1fe-b9fce31593d0" providerId="ADAL" clId="{E27850EC-2B31-4FA3-B781-7AC3DD761D10}" dt="2022-04-21T16:24:50.066" v="2539" actId="255"/>
          <ac:spMkLst>
            <pc:docMk/>
            <pc:sldMk cId="3832770244" sldId="444"/>
            <ac:spMk id="6" creationId="{C6F65285-C455-417A-A3B2-683CAD0C61C3}"/>
          </ac:spMkLst>
        </pc:spChg>
        <pc:spChg chg="add mod">
          <ac:chgData name="Cristina Chollet" userId="c13912cb-a88b-430b-b1fe-b9fce31593d0" providerId="ADAL" clId="{E27850EC-2B31-4FA3-B781-7AC3DD761D10}" dt="2022-04-21T16:25:11.779" v="2544" actId="14100"/>
          <ac:spMkLst>
            <pc:docMk/>
            <pc:sldMk cId="3832770244" sldId="444"/>
            <ac:spMk id="8" creationId="{24583C6D-C97F-4870-A6CB-0664B45774AF}"/>
          </ac:spMkLst>
        </pc:spChg>
        <pc:spChg chg="add mod">
          <ac:chgData name="Cristina Chollet" userId="c13912cb-a88b-430b-b1fe-b9fce31593d0" providerId="ADAL" clId="{E27850EC-2B31-4FA3-B781-7AC3DD761D10}" dt="2022-04-21T16:26:17.121" v="2561" actId="14100"/>
          <ac:spMkLst>
            <pc:docMk/>
            <pc:sldMk cId="3832770244" sldId="444"/>
            <ac:spMk id="15" creationId="{068A84FD-C31C-4858-9A5D-5F0DD9FB0AA0}"/>
          </ac:spMkLst>
        </pc:spChg>
        <pc:picChg chg="add mod">
          <ac:chgData name="Cristina Chollet" userId="c13912cb-a88b-430b-b1fe-b9fce31593d0" providerId="ADAL" clId="{E27850EC-2B31-4FA3-B781-7AC3DD761D10}" dt="2022-04-21T16:25:46.695" v="2550" actId="1076"/>
          <ac:picMkLst>
            <pc:docMk/>
            <pc:sldMk cId="3832770244" sldId="444"/>
            <ac:picMk id="9" creationId="{F2E4DFDD-861F-4DB6-B98B-CDE437B2569F}"/>
          </ac:picMkLst>
        </pc:picChg>
        <pc:picChg chg="add mod">
          <ac:chgData name="Cristina Chollet" userId="c13912cb-a88b-430b-b1fe-b9fce31593d0" providerId="ADAL" clId="{E27850EC-2B31-4FA3-B781-7AC3DD761D10}" dt="2022-04-21T16:25:46.695" v="2550" actId="1076"/>
          <ac:picMkLst>
            <pc:docMk/>
            <pc:sldMk cId="3832770244" sldId="444"/>
            <ac:picMk id="10" creationId="{ABF11466-C1D5-427C-8FC5-412094E3FDD1}"/>
          </ac:picMkLst>
        </pc:picChg>
        <pc:picChg chg="add mod">
          <ac:chgData name="Cristina Chollet" userId="c13912cb-a88b-430b-b1fe-b9fce31593d0" providerId="ADAL" clId="{E27850EC-2B31-4FA3-B781-7AC3DD761D10}" dt="2022-04-21T16:25:46.695" v="2550" actId="1076"/>
          <ac:picMkLst>
            <pc:docMk/>
            <pc:sldMk cId="3832770244" sldId="444"/>
            <ac:picMk id="11" creationId="{8E444F39-1768-4CE4-ABBA-586361E9C47A}"/>
          </ac:picMkLst>
        </pc:picChg>
        <pc:picChg chg="add mod">
          <ac:chgData name="Cristina Chollet" userId="c13912cb-a88b-430b-b1fe-b9fce31593d0" providerId="ADAL" clId="{E27850EC-2B31-4FA3-B781-7AC3DD761D10}" dt="2022-04-21T16:25:46.695" v="2550" actId="1076"/>
          <ac:picMkLst>
            <pc:docMk/>
            <pc:sldMk cId="3832770244" sldId="444"/>
            <ac:picMk id="12" creationId="{74363E2F-A120-4DEC-B2F7-DD02791B200D}"/>
          </ac:picMkLst>
        </pc:picChg>
        <pc:picChg chg="add mod">
          <ac:chgData name="Cristina Chollet" userId="c13912cb-a88b-430b-b1fe-b9fce31593d0" providerId="ADAL" clId="{E27850EC-2B31-4FA3-B781-7AC3DD761D10}" dt="2022-04-21T16:25:46.695" v="2550" actId="1076"/>
          <ac:picMkLst>
            <pc:docMk/>
            <pc:sldMk cId="3832770244" sldId="444"/>
            <ac:picMk id="13" creationId="{75089981-CBC6-4847-9A25-10A730301A1B}"/>
          </ac:picMkLst>
        </pc:picChg>
        <pc:picChg chg="add mod">
          <ac:chgData name="Cristina Chollet" userId="c13912cb-a88b-430b-b1fe-b9fce31593d0" providerId="ADAL" clId="{E27850EC-2B31-4FA3-B781-7AC3DD761D10}" dt="2022-04-21T16:26:19.382" v="2562" actId="1076"/>
          <ac:picMkLst>
            <pc:docMk/>
            <pc:sldMk cId="3832770244" sldId="444"/>
            <ac:picMk id="16" creationId="{52BAAB18-2C35-41A7-AA9E-62139C4B0116}"/>
          </ac:picMkLst>
        </pc:picChg>
        <pc:picChg chg="add mod">
          <ac:chgData name="Cristina Chollet" userId="c13912cb-a88b-430b-b1fe-b9fce31593d0" providerId="ADAL" clId="{E27850EC-2B31-4FA3-B781-7AC3DD761D10}" dt="2022-04-21T16:26:12.359" v="2559" actId="1076"/>
          <ac:picMkLst>
            <pc:docMk/>
            <pc:sldMk cId="3832770244" sldId="444"/>
            <ac:picMk id="17" creationId="{CF11D243-086D-4C84-94FC-D85F95D4253B}"/>
          </ac:picMkLst>
        </pc:picChg>
      </pc:sldChg>
      <pc:sldChg chg="addSp delSp modSp new mod">
        <pc:chgData name="Cristina Chollet" userId="c13912cb-a88b-430b-b1fe-b9fce31593d0" providerId="ADAL" clId="{E27850EC-2B31-4FA3-B781-7AC3DD761D10}" dt="2022-04-21T16:32:16.342" v="2602" actId="1076"/>
        <pc:sldMkLst>
          <pc:docMk/>
          <pc:sldMk cId="4232072507" sldId="445"/>
        </pc:sldMkLst>
        <pc:spChg chg="del">
          <ac:chgData name="Cristina Chollet" userId="c13912cb-a88b-430b-b1fe-b9fce31593d0" providerId="ADAL" clId="{E27850EC-2B31-4FA3-B781-7AC3DD761D10}" dt="2022-04-21T16:28:16.287" v="2577" actId="478"/>
          <ac:spMkLst>
            <pc:docMk/>
            <pc:sldMk cId="4232072507" sldId="445"/>
            <ac:spMk id="2" creationId="{D179B184-A7A5-471D-B62F-6B20496EC0AC}"/>
          </ac:spMkLst>
        </pc:spChg>
        <pc:spChg chg="del">
          <ac:chgData name="Cristina Chollet" userId="c13912cb-a88b-430b-b1fe-b9fce31593d0" providerId="ADAL" clId="{E27850EC-2B31-4FA3-B781-7AC3DD761D10}" dt="2022-04-21T16:28:16.287" v="2577" actId="478"/>
          <ac:spMkLst>
            <pc:docMk/>
            <pc:sldMk cId="4232072507" sldId="445"/>
            <ac:spMk id="3" creationId="{AA4004BF-8B5D-47B7-B665-D44DC3078DC1}"/>
          </ac:spMkLst>
        </pc:spChg>
        <pc:spChg chg="del">
          <ac:chgData name="Cristina Chollet" userId="c13912cb-a88b-430b-b1fe-b9fce31593d0" providerId="ADAL" clId="{E27850EC-2B31-4FA3-B781-7AC3DD761D10}" dt="2022-04-21T16:28:16.287" v="2577" actId="478"/>
          <ac:spMkLst>
            <pc:docMk/>
            <pc:sldMk cId="4232072507" sldId="445"/>
            <ac:spMk id="4" creationId="{4313F4D8-5461-4BD6-902C-4450E55A0FD9}"/>
          </ac:spMkLst>
        </pc:spChg>
        <pc:spChg chg="add mod">
          <ac:chgData name="Cristina Chollet" userId="c13912cb-a88b-430b-b1fe-b9fce31593d0" providerId="ADAL" clId="{E27850EC-2B31-4FA3-B781-7AC3DD761D10}" dt="2022-04-21T16:28:41.262" v="2581" actId="1076"/>
          <ac:spMkLst>
            <pc:docMk/>
            <pc:sldMk cId="4232072507" sldId="445"/>
            <ac:spMk id="5" creationId="{97B9BBB2-00E9-44A6-988B-5EEABB7B6467}"/>
          </ac:spMkLst>
        </pc:spChg>
        <pc:spChg chg="add mod">
          <ac:chgData name="Cristina Chollet" userId="c13912cb-a88b-430b-b1fe-b9fce31593d0" providerId="ADAL" clId="{E27850EC-2B31-4FA3-B781-7AC3DD761D10}" dt="2022-04-21T16:31:40.390" v="2589" actId="1076"/>
          <ac:spMkLst>
            <pc:docMk/>
            <pc:sldMk cId="4232072507" sldId="445"/>
            <ac:spMk id="6" creationId="{FB285FB2-0955-442D-B8B2-106E2E3C98F8}"/>
          </ac:spMkLst>
        </pc:spChg>
        <pc:spChg chg="add mod">
          <ac:chgData name="Cristina Chollet" userId="c13912cb-a88b-430b-b1fe-b9fce31593d0" providerId="ADAL" clId="{E27850EC-2B31-4FA3-B781-7AC3DD761D10}" dt="2022-04-21T16:31:36.558" v="2588" actId="1076"/>
          <ac:spMkLst>
            <pc:docMk/>
            <pc:sldMk cId="4232072507" sldId="445"/>
            <ac:spMk id="7" creationId="{931680C7-23BB-4289-80A2-AD72DB263DA0}"/>
          </ac:spMkLst>
        </pc:spChg>
        <pc:spChg chg="add mod">
          <ac:chgData name="Cristina Chollet" userId="c13912cb-a88b-430b-b1fe-b9fce31593d0" providerId="ADAL" clId="{E27850EC-2B31-4FA3-B781-7AC3DD761D10}" dt="2022-04-21T16:31:42.366" v="2590" actId="1076"/>
          <ac:spMkLst>
            <pc:docMk/>
            <pc:sldMk cId="4232072507" sldId="445"/>
            <ac:spMk id="8" creationId="{AEF5F7C5-95C2-4A82-B4F8-D390DED82C81}"/>
          </ac:spMkLst>
        </pc:spChg>
        <pc:spChg chg="add mod">
          <ac:chgData name="Cristina Chollet" userId="c13912cb-a88b-430b-b1fe-b9fce31593d0" providerId="ADAL" clId="{E27850EC-2B31-4FA3-B781-7AC3DD761D10}" dt="2022-04-21T16:32:16.342" v="2602" actId="1076"/>
          <ac:spMkLst>
            <pc:docMk/>
            <pc:sldMk cId="4232072507" sldId="445"/>
            <ac:spMk id="9" creationId="{B8FF46F4-C3BC-470E-8565-EEE688C51BD5}"/>
          </ac:spMkLst>
        </pc:spChg>
        <pc:spChg chg="add mod">
          <ac:chgData name="Cristina Chollet" userId="c13912cb-a88b-430b-b1fe-b9fce31593d0" providerId="ADAL" clId="{E27850EC-2B31-4FA3-B781-7AC3DD761D10}" dt="2022-04-21T16:32:12.670" v="2600" actId="1076"/>
          <ac:spMkLst>
            <pc:docMk/>
            <pc:sldMk cId="4232072507" sldId="445"/>
            <ac:spMk id="10" creationId="{8DB7A0F1-9357-471C-B903-20987E3D8DE1}"/>
          </ac:spMkLst>
        </pc:spChg>
        <pc:spChg chg="add mod">
          <ac:chgData name="Cristina Chollet" userId="c13912cb-a88b-430b-b1fe-b9fce31593d0" providerId="ADAL" clId="{E27850EC-2B31-4FA3-B781-7AC3DD761D10}" dt="2022-04-21T16:32:14.598" v="2601" actId="1076"/>
          <ac:spMkLst>
            <pc:docMk/>
            <pc:sldMk cId="4232072507" sldId="445"/>
            <ac:spMk id="11" creationId="{0F871205-3155-4C21-8907-2356A0FE1AA1}"/>
          </ac:spMkLst>
        </pc:spChg>
        <pc:spChg chg="add mod">
          <ac:chgData name="Cristina Chollet" userId="c13912cb-a88b-430b-b1fe-b9fce31593d0" providerId="ADAL" clId="{E27850EC-2B31-4FA3-B781-7AC3DD761D10}" dt="2022-04-21T16:32:10.830" v="2599" actId="1076"/>
          <ac:spMkLst>
            <pc:docMk/>
            <pc:sldMk cId="4232072507" sldId="445"/>
            <ac:spMk id="12" creationId="{75603FCE-E632-46AC-98B6-3E543FE5F501}"/>
          </ac:spMkLst>
        </pc:spChg>
        <pc:spChg chg="add mod">
          <ac:chgData name="Cristina Chollet" userId="c13912cb-a88b-430b-b1fe-b9fce31593d0" providerId="ADAL" clId="{E27850EC-2B31-4FA3-B781-7AC3DD761D10}" dt="2022-04-21T16:32:08.839" v="2598" actId="1076"/>
          <ac:spMkLst>
            <pc:docMk/>
            <pc:sldMk cId="4232072507" sldId="445"/>
            <ac:spMk id="13" creationId="{D7E8341D-7407-4870-BCDA-6A84BDF1C64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B28517-3E81-4441-A860-DA39367A4405}" type="datetimeFigureOut">
              <a:rPr lang="es-ES" smtClean="0"/>
              <a:t>4/2/26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D28063-CC82-49DD-89E0-A5B73A8E6A65}" type="slidenum">
              <a:rPr lang="es-ES" smtClean="0"/>
              <a:t>‹Nº›</a:t>
            </a:fld>
            <a:endParaRPr lang="es-ES"/>
          </a:p>
        </p:txBody>
      </p:sp>
    </p:spTree>
    <p:extLst>
      <p:ext uri="{BB962C8B-B14F-4D97-AF65-F5344CB8AC3E}">
        <p14:creationId xmlns:p14="http://schemas.microsoft.com/office/powerpoint/2010/main" val="1897977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3"/>
        <p:cNvGrpSpPr/>
        <p:nvPr/>
      </p:nvGrpSpPr>
      <p:grpSpPr>
        <a:xfrm>
          <a:off x="0" y="0"/>
          <a:ext cx="0" cy="0"/>
          <a:chOff x="0" y="0"/>
          <a:chExt cx="0" cy="0"/>
        </a:xfrm>
      </p:grpSpPr>
      <p:sp>
        <p:nvSpPr>
          <p:cNvPr id="1104" name="Google Shape;1104;g62ad5b4435_61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5" name="Google Shape;1105;g62ad5b4435_61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8016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4711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5997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4663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6273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0172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29668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D1F44E-8F3A-42A1-80EE-8AE509955559}"/>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FC729D0-5D57-447E-B1DB-E54698863F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40FE5D33-A754-47FE-AAE1-8BC26C6F210A}"/>
              </a:ext>
            </a:extLst>
          </p:cNvPr>
          <p:cNvSpPr>
            <a:spLocks noGrp="1"/>
          </p:cNvSpPr>
          <p:nvPr>
            <p:ph type="dt" sz="half" idx="10"/>
          </p:nvPr>
        </p:nvSpPr>
        <p:spPr/>
        <p:txBody>
          <a:bodyPr/>
          <a:lstStyle/>
          <a:p>
            <a:fld id="{6E37AAC8-F9F4-4868-B709-1EB15A25D589}" type="datetimeFigureOut">
              <a:rPr lang="es-ES" smtClean="0"/>
              <a:t>4/2/26</a:t>
            </a:fld>
            <a:endParaRPr lang="es-ES"/>
          </a:p>
        </p:txBody>
      </p:sp>
      <p:sp>
        <p:nvSpPr>
          <p:cNvPr id="5" name="Marcador de pie de página 4">
            <a:extLst>
              <a:ext uri="{FF2B5EF4-FFF2-40B4-BE49-F238E27FC236}">
                <a16:creationId xmlns:a16="http://schemas.microsoft.com/office/drawing/2014/main" id="{5226C1DF-304D-4F9D-A577-C22C677B842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8B45CDE-1659-4226-BE62-39744732D519}"/>
              </a:ext>
            </a:extLst>
          </p:cNvPr>
          <p:cNvSpPr>
            <a:spLocks noGrp="1"/>
          </p:cNvSpPr>
          <p:nvPr>
            <p:ph type="sldNum" sz="quarter" idx="12"/>
          </p:nvPr>
        </p:nvSpPr>
        <p:spPr/>
        <p:txBody>
          <a:bodyPr/>
          <a:lstStyle/>
          <a:p>
            <a:fld id="{AD731437-38BC-4FEA-B29D-889BA998CB3B}" type="slidenum">
              <a:rPr lang="es-ES" smtClean="0"/>
              <a:t>‹Nº›</a:t>
            </a:fld>
            <a:endParaRPr lang="es-ES"/>
          </a:p>
        </p:txBody>
      </p:sp>
    </p:spTree>
    <p:extLst>
      <p:ext uri="{BB962C8B-B14F-4D97-AF65-F5344CB8AC3E}">
        <p14:creationId xmlns:p14="http://schemas.microsoft.com/office/powerpoint/2010/main" val="1127282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7555A6-4C5B-40D8-8D0F-E44D4D2EDF8E}"/>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ED4CD0-D0AA-4C82-8A16-CB04023B70B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0822284-BFF1-4AA0-AAFC-12361967563F}"/>
              </a:ext>
            </a:extLst>
          </p:cNvPr>
          <p:cNvSpPr>
            <a:spLocks noGrp="1"/>
          </p:cNvSpPr>
          <p:nvPr>
            <p:ph type="dt" sz="half" idx="10"/>
          </p:nvPr>
        </p:nvSpPr>
        <p:spPr/>
        <p:txBody>
          <a:bodyPr/>
          <a:lstStyle/>
          <a:p>
            <a:fld id="{6E37AAC8-F9F4-4868-B709-1EB15A25D589}" type="datetimeFigureOut">
              <a:rPr lang="es-ES" smtClean="0"/>
              <a:t>4/2/26</a:t>
            </a:fld>
            <a:endParaRPr lang="es-ES"/>
          </a:p>
        </p:txBody>
      </p:sp>
      <p:sp>
        <p:nvSpPr>
          <p:cNvPr id="5" name="Marcador de pie de página 4">
            <a:extLst>
              <a:ext uri="{FF2B5EF4-FFF2-40B4-BE49-F238E27FC236}">
                <a16:creationId xmlns:a16="http://schemas.microsoft.com/office/drawing/2014/main" id="{DCA5F2A0-71AF-4B9A-A08C-EFAA301ADDF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78F279C-1EC1-4302-8344-18C0C7830959}"/>
              </a:ext>
            </a:extLst>
          </p:cNvPr>
          <p:cNvSpPr>
            <a:spLocks noGrp="1"/>
          </p:cNvSpPr>
          <p:nvPr>
            <p:ph type="sldNum" sz="quarter" idx="12"/>
          </p:nvPr>
        </p:nvSpPr>
        <p:spPr/>
        <p:txBody>
          <a:bodyPr/>
          <a:lstStyle/>
          <a:p>
            <a:fld id="{AD731437-38BC-4FEA-B29D-889BA998CB3B}" type="slidenum">
              <a:rPr lang="es-ES" smtClean="0"/>
              <a:t>‹Nº›</a:t>
            </a:fld>
            <a:endParaRPr lang="es-ES"/>
          </a:p>
        </p:txBody>
      </p:sp>
    </p:spTree>
    <p:extLst>
      <p:ext uri="{BB962C8B-B14F-4D97-AF65-F5344CB8AC3E}">
        <p14:creationId xmlns:p14="http://schemas.microsoft.com/office/powerpoint/2010/main" val="3914693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AAFD7EF-4270-48BA-B687-DCDB93E2E744}"/>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5DB2D426-1FD9-4E4F-B45D-11C1D7F35E9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C3D4A96-1997-4330-8510-8591DD463001}"/>
              </a:ext>
            </a:extLst>
          </p:cNvPr>
          <p:cNvSpPr>
            <a:spLocks noGrp="1"/>
          </p:cNvSpPr>
          <p:nvPr>
            <p:ph type="dt" sz="half" idx="10"/>
          </p:nvPr>
        </p:nvSpPr>
        <p:spPr/>
        <p:txBody>
          <a:bodyPr/>
          <a:lstStyle/>
          <a:p>
            <a:fld id="{6E37AAC8-F9F4-4868-B709-1EB15A25D589}" type="datetimeFigureOut">
              <a:rPr lang="es-ES" smtClean="0"/>
              <a:t>4/2/26</a:t>
            </a:fld>
            <a:endParaRPr lang="es-ES"/>
          </a:p>
        </p:txBody>
      </p:sp>
      <p:sp>
        <p:nvSpPr>
          <p:cNvPr id="5" name="Marcador de pie de página 4">
            <a:extLst>
              <a:ext uri="{FF2B5EF4-FFF2-40B4-BE49-F238E27FC236}">
                <a16:creationId xmlns:a16="http://schemas.microsoft.com/office/drawing/2014/main" id="{D4D1A1DB-6641-4365-8290-A450451AFA5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AD5C013-01A4-4844-A481-CDE4281EBE28}"/>
              </a:ext>
            </a:extLst>
          </p:cNvPr>
          <p:cNvSpPr>
            <a:spLocks noGrp="1"/>
          </p:cNvSpPr>
          <p:nvPr>
            <p:ph type="sldNum" sz="quarter" idx="12"/>
          </p:nvPr>
        </p:nvSpPr>
        <p:spPr/>
        <p:txBody>
          <a:bodyPr/>
          <a:lstStyle/>
          <a:p>
            <a:fld id="{AD731437-38BC-4FEA-B29D-889BA998CB3B}" type="slidenum">
              <a:rPr lang="es-ES" smtClean="0"/>
              <a:t>‹Nº›</a:t>
            </a:fld>
            <a:endParaRPr lang="es-ES"/>
          </a:p>
        </p:txBody>
      </p:sp>
    </p:spTree>
    <p:extLst>
      <p:ext uri="{BB962C8B-B14F-4D97-AF65-F5344CB8AC3E}">
        <p14:creationId xmlns:p14="http://schemas.microsoft.com/office/powerpoint/2010/main" val="1865944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bg>
      <p:bgPr>
        <a:blipFill>
          <a:blip r:embed="rId2">
            <a:alphaModFix/>
          </a:blip>
          <a:stretch>
            <a:fillRect/>
          </a:stretch>
        </a:blipFill>
        <a:effectLst/>
      </p:bgPr>
    </p:bg>
    <p:spTree>
      <p:nvGrpSpPr>
        <p:cNvPr id="1" name="Shape 26"/>
        <p:cNvGrpSpPr/>
        <p:nvPr/>
      </p:nvGrpSpPr>
      <p:grpSpPr>
        <a:xfrm>
          <a:off x="0" y="0"/>
          <a:ext cx="0" cy="0"/>
          <a:chOff x="0" y="0"/>
          <a:chExt cx="0" cy="0"/>
        </a:xfrm>
      </p:grpSpPr>
      <p:pic>
        <p:nvPicPr>
          <p:cNvPr id="27" name="Google Shape;27;p6" descr="paint_transparent1.png"/>
          <p:cNvPicPr preferRelativeResize="0"/>
          <p:nvPr/>
        </p:nvPicPr>
        <p:blipFill>
          <a:blip r:embed="rId3">
            <a:alphaModFix/>
          </a:blip>
          <a:stretch>
            <a:fillRect/>
          </a:stretch>
        </p:blipFill>
        <p:spPr>
          <a:xfrm>
            <a:off x="0" y="0"/>
            <a:ext cx="12192000" cy="6858000"/>
          </a:xfrm>
          <a:prstGeom prst="rect">
            <a:avLst/>
          </a:prstGeom>
          <a:noFill/>
          <a:ln>
            <a:noFill/>
          </a:ln>
        </p:spPr>
      </p:pic>
      <p:sp>
        <p:nvSpPr>
          <p:cNvPr id="28" name="Google Shape;28;p6"/>
          <p:cNvSpPr txBox="1">
            <a:spLocks noGrp="1"/>
          </p:cNvSpPr>
          <p:nvPr>
            <p:ph type="title"/>
          </p:nvPr>
        </p:nvSpPr>
        <p:spPr>
          <a:xfrm>
            <a:off x="609600" y="1798633"/>
            <a:ext cx="7348400" cy="1143200"/>
          </a:xfrm>
          <a:prstGeom prst="rect">
            <a:avLst/>
          </a:prstGeom>
        </p:spPr>
        <p:txBody>
          <a:bodyPr spcFirstLastPara="1" wrap="square" lIns="91425" tIns="91425" rIns="91425" bIns="91425" anchor="b" anchorCtr="0">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29" name="Google Shape;29;p6"/>
          <p:cNvSpPr txBox="1">
            <a:spLocks noGrp="1"/>
          </p:cNvSpPr>
          <p:nvPr>
            <p:ph type="body" idx="1"/>
          </p:nvPr>
        </p:nvSpPr>
        <p:spPr>
          <a:xfrm>
            <a:off x="609600" y="2949100"/>
            <a:ext cx="3566800" cy="3517200"/>
          </a:xfrm>
          <a:prstGeom prst="rect">
            <a:avLst/>
          </a:prstGeom>
        </p:spPr>
        <p:txBody>
          <a:bodyPr spcFirstLastPara="1" wrap="square" lIns="91425" tIns="91425" rIns="91425" bIns="91425" anchor="t" anchorCtr="0">
            <a:noAutofit/>
          </a:bodyPr>
          <a:lstStyle>
            <a:lvl1pPr marL="609585" lvl="0" indent="-440256">
              <a:spcBef>
                <a:spcPts val="800"/>
              </a:spcBef>
              <a:spcAft>
                <a:spcPts val="0"/>
              </a:spcAft>
              <a:buSzPts val="1600"/>
              <a:buChar char="×"/>
              <a:defRPr sz="2133"/>
            </a:lvl1pPr>
            <a:lvl2pPr marL="1219170" lvl="1" indent="-440256">
              <a:spcBef>
                <a:spcPts val="0"/>
              </a:spcBef>
              <a:spcAft>
                <a:spcPts val="0"/>
              </a:spcAft>
              <a:buSzPts val="1600"/>
              <a:buChar char="×"/>
              <a:defRPr sz="2133"/>
            </a:lvl2pPr>
            <a:lvl3pPr marL="1828754" lvl="2" indent="-440256">
              <a:spcBef>
                <a:spcPts val="0"/>
              </a:spcBef>
              <a:spcAft>
                <a:spcPts val="0"/>
              </a:spcAft>
              <a:buSzPts val="1600"/>
              <a:buChar char="×"/>
              <a:defRPr sz="2133"/>
            </a:lvl3pPr>
            <a:lvl4pPr marL="2438339" lvl="3" indent="-440256">
              <a:spcBef>
                <a:spcPts val="0"/>
              </a:spcBef>
              <a:spcAft>
                <a:spcPts val="0"/>
              </a:spcAft>
              <a:buSzPts val="1600"/>
              <a:buChar char="×"/>
              <a:defRPr sz="2133"/>
            </a:lvl4pPr>
            <a:lvl5pPr marL="3047924" lvl="4" indent="-440256">
              <a:spcBef>
                <a:spcPts val="0"/>
              </a:spcBef>
              <a:spcAft>
                <a:spcPts val="0"/>
              </a:spcAft>
              <a:buSzPts val="1600"/>
              <a:buChar char="○"/>
              <a:defRPr sz="2133"/>
            </a:lvl5pPr>
            <a:lvl6pPr marL="3657509" lvl="5" indent="-440256">
              <a:spcBef>
                <a:spcPts val="0"/>
              </a:spcBef>
              <a:spcAft>
                <a:spcPts val="0"/>
              </a:spcAft>
              <a:buSzPts val="1600"/>
              <a:buChar char="■"/>
              <a:defRPr sz="2133"/>
            </a:lvl6pPr>
            <a:lvl7pPr marL="4267093" lvl="6" indent="-440256">
              <a:spcBef>
                <a:spcPts val="0"/>
              </a:spcBef>
              <a:spcAft>
                <a:spcPts val="0"/>
              </a:spcAft>
              <a:buSzPts val="1600"/>
              <a:buChar char="●"/>
              <a:defRPr sz="2133"/>
            </a:lvl7pPr>
            <a:lvl8pPr marL="4876678" lvl="7" indent="-440256">
              <a:spcBef>
                <a:spcPts val="0"/>
              </a:spcBef>
              <a:spcAft>
                <a:spcPts val="0"/>
              </a:spcAft>
              <a:buSzPts val="1600"/>
              <a:buChar char="○"/>
              <a:defRPr sz="2133"/>
            </a:lvl8pPr>
            <a:lvl9pPr marL="5486263" lvl="8" indent="-440256">
              <a:spcBef>
                <a:spcPts val="0"/>
              </a:spcBef>
              <a:spcAft>
                <a:spcPts val="0"/>
              </a:spcAft>
              <a:buSzPts val="1600"/>
              <a:buChar char="■"/>
              <a:defRPr sz="2133"/>
            </a:lvl9pPr>
          </a:lstStyle>
          <a:p>
            <a:endParaRPr/>
          </a:p>
        </p:txBody>
      </p:sp>
      <p:sp>
        <p:nvSpPr>
          <p:cNvPr id="30" name="Google Shape;30;p6"/>
          <p:cNvSpPr txBox="1">
            <a:spLocks noGrp="1"/>
          </p:cNvSpPr>
          <p:nvPr>
            <p:ph type="body" idx="2"/>
          </p:nvPr>
        </p:nvSpPr>
        <p:spPr>
          <a:xfrm>
            <a:off x="4391208" y="2949100"/>
            <a:ext cx="3566800" cy="3517200"/>
          </a:xfrm>
          <a:prstGeom prst="rect">
            <a:avLst/>
          </a:prstGeom>
        </p:spPr>
        <p:txBody>
          <a:bodyPr spcFirstLastPara="1" wrap="square" lIns="91425" tIns="91425" rIns="91425" bIns="91425" anchor="t" anchorCtr="0">
            <a:noAutofit/>
          </a:bodyPr>
          <a:lstStyle>
            <a:lvl1pPr marL="609585" lvl="0" indent="-440256">
              <a:spcBef>
                <a:spcPts val="800"/>
              </a:spcBef>
              <a:spcAft>
                <a:spcPts val="0"/>
              </a:spcAft>
              <a:buSzPts val="1600"/>
              <a:buChar char="×"/>
              <a:defRPr sz="2133"/>
            </a:lvl1pPr>
            <a:lvl2pPr marL="1219170" lvl="1" indent="-440256">
              <a:spcBef>
                <a:spcPts val="0"/>
              </a:spcBef>
              <a:spcAft>
                <a:spcPts val="0"/>
              </a:spcAft>
              <a:buSzPts val="1600"/>
              <a:buChar char="×"/>
              <a:defRPr sz="2133"/>
            </a:lvl2pPr>
            <a:lvl3pPr marL="1828754" lvl="2" indent="-440256">
              <a:spcBef>
                <a:spcPts val="0"/>
              </a:spcBef>
              <a:spcAft>
                <a:spcPts val="0"/>
              </a:spcAft>
              <a:buSzPts val="1600"/>
              <a:buChar char="×"/>
              <a:defRPr sz="2133"/>
            </a:lvl3pPr>
            <a:lvl4pPr marL="2438339" lvl="3" indent="-440256">
              <a:spcBef>
                <a:spcPts val="0"/>
              </a:spcBef>
              <a:spcAft>
                <a:spcPts val="0"/>
              </a:spcAft>
              <a:buSzPts val="1600"/>
              <a:buChar char="×"/>
              <a:defRPr sz="2133"/>
            </a:lvl4pPr>
            <a:lvl5pPr marL="3047924" lvl="4" indent="-440256">
              <a:spcBef>
                <a:spcPts val="0"/>
              </a:spcBef>
              <a:spcAft>
                <a:spcPts val="0"/>
              </a:spcAft>
              <a:buSzPts val="1600"/>
              <a:buChar char="○"/>
              <a:defRPr sz="2133"/>
            </a:lvl5pPr>
            <a:lvl6pPr marL="3657509" lvl="5" indent="-440256">
              <a:spcBef>
                <a:spcPts val="0"/>
              </a:spcBef>
              <a:spcAft>
                <a:spcPts val="0"/>
              </a:spcAft>
              <a:buSzPts val="1600"/>
              <a:buChar char="■"/>
              <a:defRPr sz="2133"/>
            </a:lvl6pPr>
            <a:lvl7pPr marL="4267093" lvl="6" indent="-440256">
              <a:spcBef>
                <a:spcPts val="0"/>
              </a:spcBef>
              <a:spcAft>
                <a:spcPts val="0"/>
              </a:spcAft>
              <a:buSzPts val="1600"/>
              <a:buChar char="●"/>
              <a:defRPr sz="2133"/>
            </a:lvl7pPr>
            <a:lvl8pPr marL="4876678" lvl="7" indent="-440256">
              <a:spcBef>
                <a:spcPts val="0"/>
              </a:spcBef>
              <a:spcAft>
                <a:spcPts val="0"/>
              </a:spcAft>
              <a:buSzPts val="1600"/>
              <a:buChar char="○"/>
              <a:defRPr sz="2133"/>
            </a:lvl8pPr>
            <a:lvl9pPr marL="5486263" lvl="8" indent="-440256">
              <a:spcBef>
                <a:spcPts val="0"/>
              </a:spcBef>
              <a:spcAft>
                <a:spcPts val="0"/>
              </a:spcAft>
              <a:buSzPts val="1600"/>
              <a:buChar char="■"/>
              <a:defRPr sz="2133"/>
            </a:lvl9pPr>
          </a:lstStyle>
          <a:p>
            <a:endParaRPr/>
          </a:p>
        </p:txBody>
      </p:sp>
      <p:sp>
        <p:nvSpPr>
          <p:cNvPr id="31" name="Google Shape;31;p6"/>
          <p:cNvSpPr txBox="1">
            <a:spLocks noGrp="1"/>
          </p:cNvSpPr>
          <p:nvPr>
            <p:ph type="sldNum" idx="12"/>
          </p:nvPr>
        </p:nvSpPr>
        <p:spPr>
          <a:xfrm>
            <a:off x="11307445" y="6231535"/>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ES" smtClean="0"/>
              <a:pPr/>
              <a:t>‹Nº›</a:t>
            </a:fld>
            <a:endParaRPr lang="es-ES"/>
          </a:p>
        </p:txBody>
      </p:sp>
    </p:spTree>
    <p:extLst>
      <p:ext uri="{BB962C8B-B14F-4D97-AF65-F5344CB8AC3E}">
        <p14:creationId xmlns:p14="http://schemas.microsoft.com/office/powerpoint/2010/main" val="1784149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rectangle">
  <p:cSld name="Blank rectangle">
    <p:bg>
      <p:bgPr>
        <a:blipFill>
          <a:blip r:embed="rId2">
            <a:alphaModFix/>
          </a:blip>
          <a:stretch>
            <a:fillRect/>
          </a:stretch>
        </a:blipFill>
        <a:effectLst/>
      </p:bgPr>
    </p:bg>
    <p:spTree>
      <p:nvGrpSpPr>
        <p:cNvPr id="1" name="Shape 50"/>
        <p:cNvGrpSpPr/>
        <p:nvPr/>
      </p:nvGrpSpPr>
      <p:grpSpPr>
        <a:xfrm>
          <a:off x="0" y="0"/>
          <a:ext cx="0" cy="0"/>
          <a:chOff x="0" y="0"/>
          <a:chExt cx="0" cy="0"/>
        </a:xfrm>
      </p:grpSpPr>
      <p:pic>
        <p:nvPicPr>
          <p:cNvPr id="51" name="Google Shape;51;p11" descr="paint_transparent3.png"/>
          <p:cNvPicPr preferRelativeResize="0"/>
          <p:nvPr/>
        </p:nvPicPr>
        <p:blipFill>
          <a:blip r:embed="rId3">
            <a:alphaModFix/>
          </a:blip>
          <a:stretch>
            <a:fillRect/>
          </a:stretch>
        </p:blipFill>
        <p:spPr>
          <a:xfrm>
            <a:off x="0" y="1"/>
            <a:ext cx="12192000" cy="6858004"/>
          </a:xfrm>
          <a:prstGeom prst="rect">
            <a:avLst/>
          </a:prstGeom>
          <a:noFill/>
          <a:ln>
            <a:noFill/>
          </a:ln>
        </p:spPr>
      </p:pic>
      <p:sp>
        <p:nvSpPr>
          <p:cNvPr id="52" name="Google Shape;52;p11"/>
          <p:cNvSpPr txBox="1">
            <a:spLocks noGrp="1"/>
          </p:cNvSpPr>
          <p:nvPr>
            <p:ph type="sldNum" idx="12"/>
          </p:nvPr>
        </p:nvSpPr>
        <p:spPr>
          <a:xfrm>
            <a:off x="5730200" y="5930631"/>
            <a:ext cx="731600" cy="524800"/>
          </a:xfrm>
          <a:prstGeom prst="rect">
            <a:avLst/>
          </a:prstGeom>
        </p:spPr>
        <p:txBody>
          <a:bodyPr spcFirstLastPara="1" wrap="square" lIns="91425" tIns="91425" rIns="91425" bIns="91425" anchor="ctr" anchorCtr="0">
            <a:noAutofit/>
          </a:bodyPr>
          <a:lstStyle>
            <a:lvl1pPr lvl="0" algn="ctr" rtl="0">
              <a:buNone/>
              <a:defRPr>
                <a:solidFill>
                  <a:srgbClr val="999999"/>
                </a:solidFill>
              </a:defRPr>
            </a:lvl1pPr>
            <a:lvl2pPr lvl="1" algn="ctr" rtl="0">
              <a:buNone/>
              <a:defRPr>
                <a:solidFill>
                  <a:srgbClr val="999999"/>
                </a:solidFill>
              </a:defRPr>
            </a:lvl2pPr>
            <a:lvl3pPr lvl="2" algn="ctr" rtl="0">
              <a:buNone/>
              <a:defRPr>
                <a:solidFill>
                  <a:srgbClr val="999999"/>
                </a:solidFill>
              </a:defRPr>
            </a:lvl3pPr>
            <a:lvl4pPr lvl="3" algn="ctr" rtl="0">
              <a:buNone/>
              <a:defRPr>
                <a:solidFill>
                  <a:srgbClr val="999999"/>
                </a:solidFill>
              </a:defRPr>
            </a:lvl4pPr>
            <a:lvl5pPr lvl="4" algn="ctr" rtl="0">
              <a:buNone/>
              <a:defRPr>
                <a:solidFill>
                  <a:srgbClr val="999999"/>
                </a:solidFill>
              </a:defRPr>
            </a:lvl5pPr>
            <a:lvl6pPr lvl="5" algn="ctr" rtl="0">
              <a:buNone/>
              <a:defRPr>
                <a:solidFill>
                  <a:srgbClr val="999999"/>
                </a:solidFill>
              </a:defRPr>
            </a:lvl6pPr>
            <a:lvl7pPr lvl="6" algn="ctr" rtl="0">
              <a:buNone/>
              <a:defRPr>
                <a:solidFill>
                  <a:srgbClr val="999999"/>
                </a:solidFill>
              </a:defRPr>
            </a:lvl7pPr>
            <a:lvl8pPr lvl="7" algn="ctr" rtl="0">
              <a:buNone/>
              <a:defRPr>
                <a:solidFill>
                  <a:srgbClr val="999999"/>
                </a:solidFill>
              </a:defRPr>
            </a:lvl8pPr>
            <a:lvl9pPr lvl="8" algn="ctr" rtl="0">
              <a:buNone/>
              <a:defRPr>
                <a:solidFill>
                  <a:srgbClr val="999999"/>
                </a:solidFill>
              </a:defRPr>
            </a:lvl9pPr>
          </a:lstStyle>
          <a:p>
            <a:fld id="{00000000-1234-1234-1234-123412341234}" type="slidenum">
              <a:rPr lang="es-ES" smtClean="0"/>
              <a:pPr/>
              <a:t>‹Nº›</a:t>
            </a:fld>
            <a:endParaRPr lang="es-ES"/>
          </a:p>
        </p:txBody>
      </p:sp>
    </p:spTree>
    <p:extLst>
      <p:ext uri="{BB962C8B-B14F-4D97-AF65-F5344CB8AC3E}">
        <p14:creationId xmlns:p14="http://schemas.microsoft.com/office/powerpoint/2010/main" val="1117875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65B735-EBF4-4186-ABB5-9F3901B3985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AF1E67D-9540-4587-BD72-4BB67F2A03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34072E-7595-4AED-B8B3-A64B888FD09E}"/>
              </a:ext>
            </a:extLst>
          </p:cNvPr>
          <p:cNvSpPr>
            <a:spLocks noGrp="1"/>
          </p:cNvSpPr>
          <p:nvPr>
            <p:ph type="dt" sz="half" idx="10"/>
          </p:nvPr>
        </p:nvSpPr>
        <p:spPr/>
        <p:txBody>
          <a:bodyPr/>
          <a:lstStyle/>
          <a:p>
            <a:fld id="{6E37AAC8-F9F4-4868-B709-1EB15A25D589}" type="datetimeFigureOut">
              <a:rPr lang="es-ES" smtClean="0"/>
              <a:t>4/2/26</a:t>
            </a:fld>
            <a:endParaRPr lang="es-ES"/>
          </a:p>
        </p:txBody>
      </p:sp>
      <p:sp>
        <p:nvSpPr>
          <p:cNvPr id="5" name="Marcador de pie de página 4">
            <a:extLst>
              <a:ext uri="{FF2B5EF4-FFF2-40B4-BE49-F238E27FC236}">
                <a16:creationId xmlns:a16="http://schemas.microsoft.com/office/drawing/2014/main" id="{1CF58005-D2F8-449C-B940-38C7F58484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0A711AE-FBD9-402E-B301-DD00F9006C48}"/>
              </a:ext>
            </a:extLst>
          </p:cNvPr>
          <p:cNvSpPr>
            <a:spLocks noGrp="1"/>
          </p:cNvSpPr>
          <p:nvPr>
            <p:ph type="sldNum" sz="quarter" idx="12"/>
          </p:nvPr>
        </p:nvSpPr>
        <p:spPr/>
        <p:txBody>
          <a:bodyPr/>
          <a:lstStyle/>
          <a:p>
            <a:fld id="{AD731437-38BC-4FEA-B29D-889BA998CB3B}" type="slidenum">
              <a:rPr lang="es-ES" smtClean="0"/>
              <a:t>‹Nº›</a:t>
            </a:fld>
            <a:endParaRPr lang="es-ES"/>
          </a:p>
        </p:txBody>
      </p:sp>
    </p:spTree>
    <p:extLst>
      <p:ext uri="{BB962C8B-B14F-4D97-AF65-F5344CB8AC3E}">
        <p14:creationId xmlns:p14="http://schemas.microsoft.com/office/powerpoint/2010/main" val="3764470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57B373-6397-4D7A-97EE-18478536AED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4780B3D-3729-410D-AC45-6936A10B6E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D1EBB047-0939-4AB6-B335-52424358E970}"/>
              </a:ext>
            </a:extLst>
          </p:cNvPr>
          <p:cNvSpPr>
            <a:spLocks noGrp="1"/>
          </p:cNvSpPr>
          <p:nvPr>
            <p:ph type="dt" sz="half" idx="10"/>
          </p:nvPr>
        </p:nvSpPr>
        <p:spPr/>
        <p:txBody>
          <a:bodyPr/>
          <a:lstStyle/>
          <a:p>
            <a:fld id="{6E37AAC8-F9F4-4868-B709-1EB15A25D589}" type="datetimeFigureOut">
              <a:rPr lang="es-ES" smtClean="0"/>
              <a:t>4/2/26</a:t>
            </a:fld>
            <a:endParaRPr lang="es-ES"/>
          </a:p>
        </p:txBody>
      </p:sp>
      <p:sp>
        <p:nvSpPr>
          <p:cNvPr id="5" name="Marcador de pie de página 4">
            <a:extLst>
              <a:ext uri="{FF2B5EF4-FFF2-40B4-BE49-F238E27FC236}">
                <a16:creationId xmlns:a16="http://schemas.microsoft.com/office/drawing/2014/main" id="{F61EC22A-6E33-48DA-A041-445F6E9E30C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F7DFB1B-63FC-461D-82EA-5CF3EC5339E1}"/>
              </a:ext>
            </a:extLst>
          </p:cNvPr>
          <p:cNvSpPr>
            <a:spLocks noGrp="1"/>
          </p:cNvSpPr>
          <p:nvPr>
            <p:ph type="sldNum" sz="quarter" idx="12"/>
          </p:nvPr>
        </p:nvSpPr>
        <p:spPr/>
        <p:txBody>
          <a:bodyPr/>
          <a:lstStyle/>
          <a:p>
            <a:fld id="{AD731437-38BC-4FEA-B29D-889BA998CB3B}" type="slidenum">
              <a:rPr lang="es-ES" smtClean="0"/>
              <a:t>‹Nº›</a:t>
            </a:fld>
            <a:endParaRPr lang="es-ES"/>
          </a:p>
        </p:txBody>
      </p:sp>
    </p:spTree>
    <p:extLst>
      <p:ext uri="{BB962C8B-B14F-4D97-AF65-F5344CB8AC3E}">
        <p14:creationId xmlns:p14="http://schemas.microsoft.com/office/powerpoint/2010/main" val="1276915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919D6E-3C68-42D9-9755-F080A1A6F76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76ABD0A-B6B4-4DA5-8585-3B6DF86FE58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597E814D-C282-411A-AC01-27ACD747E20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01E12E85-3E9C-4C46-9946-FF6F100038A0}"/>
              </a:ext>
            </a:extLst>
          </p:cNvPr>
          <p:cNvSpPr>
            <a:spLocks noGrp="1"/>
          </p:cNvSpPr>
          <p:nvPr>
            <p:ph type="dt" sz="half" idx="10"/>
          </p:nvPr>
        </p:nvSpPr>
        <p:spPr/>
        <p:txBody>
          <a:bodyPr/>
          <a:lstStyle/>
          <a:p>
            <a:fld id="{6E37AAC8-F9F4-4868-B709-1EB15A25D589}" type="datetimeFigureOut">
              <a:rPr lang="es-ES" smtClean="0"/>
              <a:t>4/2/26</a:t>
            </a:fld>
            <a:endParaRPr lang="es-ES"/>
          </a:p>
        </p:txBody>
      </p:sp>
      <p:sp>
        <p:nvSpPr>
          <p:cNvPr id="6" name="Marcador de pie de página 5">
            <a:extLst>
              <a:ext uri="{FF2B5EF4-FFF2-40B4-BE49-F238E27FC236}">
                <a16:creationId xmlns:a16="http://schemas.microsoft.com/office/drawing/2014/main" id="{8489E659-A23C-476D-B760-824605DA7DF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99A2313-6C25-4D5E-A57D-F3E1B2140D81}"/>
              </a:ext>
            </a:extLst>
          </p:cNvPr>
          <p:cNvSpPr>
            <a:spLocks noGrp="1"/>
          </p:cNvSpPr>
          <p:nvPr>
            <p:ph type="sldNum" sz="quarter" idx="12"/>
          </p:nvPr>
        </p:nvSpPr>
        <p:spPr/>
        <p:txBody>
          <a:bodyPr/>
          <a:lstStyle/>
          <a:p>
            <a:fld id="{AD731437-38BC-4FEA-B29D-889BA998CB3B}" type="slidenum">
              <a:rPr lang="es-ES" smtClean="0"/>
              <a:t>‹Nº›</a:t>
            </a:fld>
            <a:endParaRPr lang="es-ES"/>
          </a:p>
        </p:txBody>
      </p:sp>
    </p:spTree>
    <p:extLst>
      <p:ext uri="{BB962C8B-B14F-4D97-AF65-F5344CB8AC3E}">
        <p14:creationId xmlns:p14="http://schemas.microsoft.com/office/powerpoint/2010/main" val="2377434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C67C92-3C0F-4B94-8E75-96ED8667D033}"/>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ED0220B-EDEC-4D3C-992A-C17C99B53C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D5D996BD-101B-4FCD-92F4-FEC9A8F1E73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4119903-6254-4145-BD08-09CE20F2F8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050C1229-43EA-42C0-9DB7-ED31618A08B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906FC77F-0DDF-4473-B70D-E25AEA1C9A67}"/>
              </a:ext>
            </a:extLst>
          </p:cNvPr>
          <p:cNvSpPr>
            <a:spLocks noGrp="1"/>
          </p:cNvSpPr>
          <p:nvPr>
            <p:ph type="dt" sz="half" idx="10"/>
          </p:nvPr>
        </p:nvSpPr>
        <p:spPr/>
        <p:txBody>
          <a:bodyPr/>
          <a:lstStyle/>
          <a:p>
            <a:fld id="{6E37AAC8-F9F4-4868-B709-1EB15A25D589}" type="datetimeFigureOut">
              <a:rPr lang="es-ES" smtClean="0"/>
              <a:t>4/2/26</a:t>
            </a:fld>
            <a:endParaRPr lang="es-ES"/>
          </a:p>
        </p:txBody>
      </p:sp>
      <p:sp>
        <p:nvSpPr>
          <p:cNvPr id="8" name="Marcador de pie de página 7">
            <a:extLst>
              <a:ext uri="{FF2B5EF4-FFF2-40B4-BE49-F238E27FC236}">
                <a16:creationId xmlns:a16="http://schemas.microsoft.com/office/drawing/2014/main" id="{1A7851B5-CD59-430B-A282-2F354A1D1BE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CDC7F0A9-70B3-4D3D-9C14-DDABBB8F7A3F}"/>
              </a:ext>
            </a:extLst>
          </p:cNvPr>
          <p:cNvSpPr>
            <a:spLocks noGrp="1"/>
          </p:cNvSpPr>
          <p:nvPr>
            <p:ph type="sldNum" sz="quarter" idx="12"/>
          </p:nvPr>
        </p:nvSpPr>
        <p:spPr/>
        <p:txBody>
          <a:bodyPr/>
          <a:lstStyle/>
          <a:p>
            <a:fld id="{AD731437-38BC-4FEA-B29D-889BA998CB3B}" type="slidenum">
              <a:rPr lang="es-ES" smtClean="0"/>
              <a:t>‹Nº›</a:t>
            </a:fld>
            <a:endParaRPr lang="es-ES"/>
          </a:p>
        </p:txBody>
      </p:sp>
    </p:spTree>
    <p:extLst>
      <p:ext uri="{BB962C8B-B14F-4D97-AF65-F5344CB8AC3E}">
        <p14:creationId xmlns:p14="http://schemas.microsoft.com/office/powerpoint/2010/main" val="381773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2CDEC5-7BAD-48C9-A88D-1FE41063B755}"/>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BE1782A-6ED6-4917-B976-0B1629A3555F}"/>
              </a:ext>
            </a:extLst>
          </p:cNvPr>
          <p:cNvSpPr>
            <a:spLocks noGrp="1"/>
          </p:cNvSpPr>
          <p:nvPr>
            <p:ph type="dt" sz="half" idx="10"/>
          </p:nvPr>
        </p:nvSpPr>
        <p:spPr/>
        <p:txBody>
          <a:bodyPr/>
          <a:lstStyle/>
          <a:p>
            <a:fld id="{6E37AAC8-F9F4-4868-B709-1EB15A25D589}" type="datetimeFigureOut">
              <a:rPr lang="es-ES" smtClean="0"/>
              <a:t>4/2/26</a:t>
            </a:fld>
            <a:endParaRPr lang="es-ES"/>
          </a:p>
        </p:txBody>
      </p:sp>
      <p:sp>
        <p:nvSpPr>
          <p:cNvPr id="4" name="Marcador de pie de página 3">
            <a:extLst>
              <a:ext uri="{FF2B5EF4-FFF2-40B4-BE49-F238E27FC236}">
                <a16:creationId xmlns:a16="http://schemas.microsoft.com/office/drawing/2014/main" id="{492AE05D-5A76-4D5A-B96D-CC1C10CB3CB8}"/>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163AFD4A-1EDB-456A-8D30-99489B1A6D0C}"/>
              </a:ext>
            </a:extLst>
          </p:cNvPr>
          <p:cNvSpPr>
            <a:spLocks noGrp="1"/>
          </p:cNvSpPr>
          <p:nvPr>
            <p:ph type="sldNum" sz="quarter" idx="12"/>
          </p:nvPr>
        </p:nvSpPr>
        <p:spPr/>
        <p:txBody>
          <a:bodyPr/>
          <a:lstStyle/>
          <a:p>
            <a:fld id="{AD731437-38BC-4FEA-B29D-889BA998CB3B}" type="slidenum">
              <a:rPr lang="es-ES" smtClean="0"/>
              <a:t>‹Nº›</a:t>
            </a:fld>
            <a:endParaRPr lang="es-ES"/>
          </a:p>
        </p:txBody>
      </p:sp>
    </p:spTree>
    <p:extLst>
      <p:ext uri="{BB962C8B-B14F-4D97-AF65-F5344CB8AC3E}">
        <p14:creationId xmlns:p14="http://schemas.microsoft.com/office/powerpoint/2010/main" val="265988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B32CAE6-FB78-447D-AEE5-39178F752B0C}"/>
              </a:ext>
            </a:extLst>
          </p:cNvPr>
          <p:cNvSpPr>
            <a:spLocks noGrp="1"/>
          </p:cNvSpPr>
          <p:nvPr>
            <p:ph type="dt" sz="half" idx="10"/>
          </p:nvPr>
        </p:nvSpPr>
        <p:spPr/>
        <p:txBody>
          <a:bodyPr/>
          <a:lstStyle/>
          <a:p>
            <a:fld id="{6E37AAC8-F9F4-4868-B709-1EB15A25D589}" type="datetimeFigureOut">
              <a:rPr lang="es-ES" smtClean="0"/>
              <a:t>4/2/26</a:t>
            </a:fld>
            <a:endParaRPr lang="es-ES"/>
          </a:p>
        </p:txBody>
      </p:sp>
      <p:sp>
        <p:nvSpPr>
          <p:cNvPr id="3" name="Marcador de pie de página 2">
            <a:extLst>
              <a:ext uri="{FF2B5EF4-FFF2-40B4-BE49-F238E27FC236}">
                <a16:creationId xmlns:a16="http://schemas.microsoft.com/office/drawing/2014/main" id="{E87D528C-FC76-4E7E-850A-0DA60E87EFB7}"/>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DC3F0B40-15E4-444D-8CAE-28C74E84977C}"/>
              </a:ext>
            </a:extLst>
          </p:cNvPr>
          <p:cNvSpPr>
            <a:spLocks noGrp="1"/>
          </p:cNvSpPr>
          <p:nvPr>
            <p:ph type="sldNum" sz="quarter" idx="12"/>
          </p:nvPr>
        </p:nvSpPr>
        <p:spPr/>
        <p:txBody>
          <a:bodyPr/>
          <a:lstStyle/>
          <a:p>
            <a:fld id="{AD731437-38BC-4FEA-B29D-889BA998CB3B}" type="slidenum">
              <a:rPr lang="es-ES" smtClean="0"/>
              <a:t>‹Nº›</a:t>
            </a:fld>
            <a:endParaRPr lang="es-ES"/>
          </a:p>
        </p:txBody>
      </p:sp>
    </p:spTree>
    <p:extLst>
      <p:ext uri="{BB962C8B-B14F-4D97-AF65-F5344CB8AC3E}">
        <p14:creationId xmlns:p14="http://schemas.microsoft.com/office/powerpoint/2010/main" val="2671745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09552F-4957-4EFB-9124-A7D114CD373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8863CFB-8F78-4325-BADB-ADE0C05378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DBC91401-2246-46F8-A71D-14D3FFF774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C880C64-9A43-40AD-93F7-372F0437299E}"/>
              </a:ext>
            </a:extLst>
          </p:cNvPr>
          <p:cNvSpPr>
            <a:spLocks noGrp="1"/>
          </p:cNvSpPr>
          <p:nvPr>
            <p:ph type="dt" sz="half" idx="10"/>
          </p:nvPr>
        </p:nvSpPr>
        <p:spPr/>
        <p:txBody>
          <a:bodyPr/>
          <a:lstStyle/>
          <a:p>
            <a:fld id="{6E37AAC8-F9F4-4868-B709-1EB15A25D589}" type="datetimeFigureOut">
              <a:rPr lang="es-ES" smtClean="0"/>
              <a:t>4/2/26</a:t>
            </a:fld>
            <a:endParaRPr lang="es-ES"/>
          </a:p>
        </p:txBody>
      </p:sp>
      <p:sp>
        <p:nvSpPr>
          <p:cNvPr id="6" name="Marcador de pie de página 5">
            <a:extLst>
              <a:ext uri="{FF2B5EF4-FFF2-40B4-BE49-F238E27FC236}">
                <a16:creationId xmlns:a16="http://schemas.microsoft.com/office/drawing/2014/main" id="{5B59FB14-8CBB-4A53-B9BB-895A4CC6DE8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7078F8-D3D8-454C-ABD2-92E4BD77CDCA}"/>
              </a:ext>
            </a:extLst>
          </p:cNvPr>
          <p:cNvSpPr>
            <a:spLocks noGrp="1"/>
          </p:cNvSpPr>
          <p:nvPr>
            <p:ph type="sldNum" sz="quarter" idx="12"/>
          </p:nvPr>
        </p:nvSpPr>
        <p:spPr/>
        <p:txBody>
          <a:bodyPr/>
          <a:lstStyle/>
          <a:p>
            <a:fld id="{AD731437-38BC-4FEA-B29D-889BA998CB3B}" type="slidenum">
              <a:rPr lang="es-ES" smtClean="0"/>
              <a:t>‹Nº›</a:t>
            </a:fld>
            <a:endParaRPr lang="es-ES"/>
          </a:p>
        </p:txBody>
      </p:sp>
    </p:spTree>
    <p:extLst>
      <p:ext uri="{BB962C8B-B14F-4D97-AF65-F5344CB8AC3E}">
        <p14:creationId xmlns:p14="http://schemas.microsoft.com/office/powerpoint/2010/main" val="3889502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7E7B94-950D-4DAE-A2A7-6A974DBEBBF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C450B3CE-93FE-480F-BD81-B6FEC0D8A2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38BA9E00-BB80-455A-8716-1E06C05114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80DB1EC-D027-462A-9293-98538D5796FE}"/>
              </a:ext>
            </a:extLst>
          </p:cNvPr>
          <p:cNvSpPr>
            <a:spLocks noGrp="1"/>
          </p:cNvSpPr>
          <p:nvPr>
            <p:ph type="dt" sz="half" idx="10"/>
          </p:nvPr>
        </p:nvSpPr>
        <p:spPr/>
        <p:txBody>
          <a:bodyPr/>
          <a:lstStyle/>
          <a:p>
            <a:fld id="{6E37AAC8-F9F4-4868-B709-1EB15A25D589}" type="datetimeFigureOut">
              <a:rPr lang="es-ES" smtClean="0"/>
              <a:t>4/2/26</a:t>
            </a:fld>
            <a:endParaRPr lang="es-ES"/>
          </a:p>
        </p:txBody>
      </p:sp>
      <p:sp>
        <p:nvSpPr>
          <p:cNvPr id="6" name="Marcador de pie de página 5">
            <a:extLst>
              <a:ext uri="{FF2B5EF4-FFF2-40B4-BE49-F238E27FC236}">
                <a16:creationId xmlns:a16="http://schemas.microsoft.com/office/drawing/2014/main" id="{7AD2C15F-4A90-4795-B341-17176508226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C298041-63A7-4896-81DB-A1B6886D2583}"/>
              </a:ext>
            </a:extLst>
          </p:cNvPr>
          <p:cNvSpPr>
            <a:spLocks noGrp="1"/>
          </p:cNvSpPr>
          <p:nvPr>
            <p:ph type="sldNum" sz="quarter" idx="12"/>
          </p:nvPr>
        </p:nvSpPr>
        <p:spPr/>
        <p:txBody>
          <a:bodyPr/>
          <a:lstStyle/>
          <a:p>
            <a:fld id="{AD731437-38BC-4FEA-B29D-889BA998CB3B}" type="slidenum">
              <a:rPr lang="es-ES" smtClean="0"/>
              <a:t>‹Nº›</a:t>
            </a:fld>
            <a:endParaRPr lang="es-ES"/>
          </a:p>
        </p:txBody>
      </p:sp>
    </p:spTree>
    <p:extLst>
      <p:ext uri="{BB962C8B-B14F-4D97-AF65-F5344CB8AC3E}">
        <p14:creationId xmlns:p14="http://schemas.microsoft.com/office/powerpoint/2010/main" val="1354637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7DF2845-446A-4226-A8DE-0D0B1F70A6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58DEB488-559B-45BC-B84F-7F2D09AF98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48EEB78-EC8B-40A8-AB78-8D28C15DF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37AAC8-F9F4-4868-B709-1EB15A25D589}" type="datetimeFigureOut">
              <a:rPr lang="es-ES" smtClean="0"/>
              <a:t>4/2/26</a:t>
            </a:fld>
            <a:endParaRPr lang="es-ES"/>
          </a:p>
        </p:txBody>
      </p:sp>
      <p:sp>
        <p:nvSpPr>
          <p:cNvPr id="5" name="Marcador de pie de página 4">
            <a:extLst>
              <a:ext uri="{FF2B5EF4-FFF2-40B4-BE49-F238E27FC236}">
                <a16:creationId xmlns:a16="http://schemas.microsoft.com/office/drawing/2014/main" id="{8B9FA354-2876-41F3-A869-3062778EAB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30E43254-FBB3-43E8-968E-8923D67B28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731437-38BC-4FEA-B29D-889BA998CB3B}" type="slidenum">
              <a:rPr lang="es-ES" smtClean="0"/>
              <a:t>‹Nº›</a:t>
            </a:fld>
            <a:endParaRPr lang="es-ES"/>
          </a:p>
        </p:txBody>
      </p:sp>
    </p:spTree>
    <p:extLst>
      <p:ext uri="{BB962C8B-B14F-4D97-AF65-F5344CB8AC3E}">
        <p14:creationId xmlns:p14="http://schemas.microsoft.com/office/powerpoint/2010/main" val="30941639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188CF659-CFFE-4ED8-93A8-0CF98C3A7DE0}"/>
              </a:ext>
            </a:extLst>
          </p:cNvPr>
          <p:cNvSpPr txBox="1"/>
          <p:nvPr/>
        </p:nvSpPr>
        <p:spPr>
          <a:xfrm>
            <a:off x="3097795" y="5432962"/>
            <a:ext cx="7924800" cy="553998"/>
          </a:xfrm>
          <a:prstGeom prst="rect">
            <a:avLst/>
          </a:prstGeom>
          <a:noFill/>
        </p:spPr>
        <p:txBody>
          <a:bodyPr wrap="square" rtlCol="0">
            <a:spAutoFit/>
          </a:bodyPr>
          <a:lstStyle/>
          <a:p>
            <a:r>
              <a:rPr lang="es-ES" sz="3000" dirty="0">
                <a:latin typeface="Georgia" panose="02040502050405020303" pitchFamily="18" charset="0"/>
              </a:rPr>
              <a:t>CATEGORÍA: CEO por la INNOVACIÓN</a:t>
            </a:r>
          </a:p>
        </p:txBody>
      </p:sp>
      <p:pic>
        <p:nvPicPr>
          <p:cNvPr id="3" name="Imagen 2">
            <a:extLst>
              <a:ext uri="{FF2B5EF4-FFF2-40B4-BE49-F238E27FC236}">
                <a16:creationId xmlns:a16="http://schemas.microsoft.com/office/drawing/2014/main" id="{AE862480-BBA3-F7B5-EAD0-8A32891BBB06}"/>
              </a:ext>
            </a:extLst>
          </p:cNvPr>
          <p:cNvPicPr>
            <a:picLocks noChangeAspect="1"/>
          </p:cNvPicPr>
          <p:nvPr/>
        </p:nvPicPr>
        <p:blipFill>
          <a:blip r:embed="rId2"/>
          <a:stretch>
            <a:fillRect/>
          </a:stretch>
        </p:blipFill>
        <p:spPr>
          <a:xfrm>
            <a:off x="4467983" y="1147339"/>
            <a:ext cx="4112346" cy="2881719"/>
          </a:xfrm>
          <a:prstGeom prst="rect">
            <a:avLst/>
          </a:prstGeom>
        </p:spPr>
      </p:pic>
    </p:spTree>
    <p:extLst>
      <p:ext uri="{BB962C8B-B14F-4D97-AF65-F5344CB8AC3E}">
        <p14:creationId xmlns:p14="http://schemas.microsoft.com/office/powerpoint/2010/main" val="2393956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10</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892736" y="673882"/>
            <a:ext cx="6965698" cy="1822474"/>
          </a:xfrm>
          <a:prstGeom prst="rect">
            <a:avLst/>
          </a:prstGeom>
        </p:spPr>
        <p:txBody>
          <a:bodyPr spcFirstLastPara="1" vert="horz" wrap="square" lIns="121900" tIns="121900" rIns="121900" bIns="121900" rtlCol="0" anchor="t" anchorCtr="0">
            <a:noAutofit/>
          </a:bodyPr>
          <a:lstStyle/>
          <a:p>
            <a:pPr marL="0" indent="0">
              <a:buNone/>
            </a:pPr>
            <a:r>
              <a:rPr lang="es-ES" b="1" dirty="0"/>
              <a:t>Difusión y resultados</a:t>
            </a:r>
            <a:endParaRPr lang="es-ES" sz="1867" b="1"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3892736" y="1406486"/>
            <a:ext cx="7662354" cy="5224507"/>
          </a:xfrm>
          <a:prstGeom prst="rect">
            <a:avLst/>
          </a:prstGeom>
          <a:solidFill>
            <a:schemeClr val="bg1"/>
          </a:solidFill>
        </p:spPr>
        <p:txBody>
          <a:bodyPr wrap="square">
            <a:spAutoFit/>
          </a:bodyPr>
          <a:lstStyle/>
          <a:p>
            <a:pPr>
              <a:lnSpc>
                <a:spcPct val="150000"/>
              </a:lnSpc>
            </a:pPr>
            <a:r>
              <a:rPr lang="es-ES" sz="1600" dirty="0"/>
              <a:t>Se valoran los niveles de participación en acciones, resultados en las propias acciones o cambios puestos en marcha, el impacto social de las medidas impulsadas por el líder, el nivel de bienestar integral y felicidad de la compañía y, en consecuencia, la mejora de los niveles de productividad. </a:t>
            </a:r>
          </a:p>
          <a:p>
            <a:pPr>
              <a:lnSpc>
                <a:spcPct val="150000"/>
              </a:lnSpc>
            </a:pPr>
            <a:endParaRPr lang="es-ES" sz="1600" dirty="0"/>
          </a:p>
          <a:p>
            <a:pPr>
              <a:lnSpc>
                <a:spcPct val="150000"/>
              </a:lnSpc>
            </a:pPr>
            <a:r>
              <a:rPr lang="es-ES" sz="1600" dirty="0"/>
              <a:t>Se deberán describir los medios utilizados para la divulgación y socialización de la práctica, ya sea a nivel interno o externo de la organización. </a:t>
            </a:r>
          </a:p>
          <a:p>
            <a:pPr>
              <a:lnSpc>
                <a:spcPct val="150000"/>
              </a:lnSpc>
            </a:pPr>
            <a:endParaRPr lang="es-ES" sz="1600" dirty="0"/>
          </a:p>
          <a:p>
            <a:pPr>
              <a:lnSpc>
                <a:spcPct val="150000"/>
              </a:lnSpc>
            </a:pPr>
            <a:r>
              <a:rPr lang="es-ES" sz="1600" dirty="0"/>
              <a:t>Enlaces y listados de archivos adjuntos al presente formulario, información complementaria a la candidatura. </a:t>
            </a:r>
          </a:p>
          <a:p>
            <a:pPr>
              <a:lnSpc>
                <a:spcPct val="150000"/>
              </a:lnSpc>
            </a:pPr>
            <a:endParaRPr lang="es-ES" sz="1600" dirty="0"/>
          </a:p>
          <a:p>
            <a:pPr>
              <a:lnSpc>
                <a:spcPct val="150000"/>
              </a:lnSpc>
            </a:pPr>
            <a:r>
              <a:rPr lang="es-ES" sz="1600" dirty="0"/>
              <a:t>Pueden incluirse, si los hay, los sitios webs donde puede encontrarse más información y documentación, videos, así como los reconocimientos y difusión que se haya hecho de la misma.</a:t>
            </a:r>
            <a:endParaRPr lang="es-E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545470" y="3082567"/>
            <a:ext cx="2709794" cy="1117935"/>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3770496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06"/>
        <p:cNvGrpSpPr/>
        <p:nvPr/>
      </p:nvGrpSpPr>
      <p:grpSpPr>
        <a:xfrm>
          <a:off x="0" y="0"/>
          <a:ext cx="0" cy="0"/>
          <a:chOff x="0" y="0"/>
          <a:chExt cx="0" cy="0"/>
        </a:xfrm>
      </p:grpSpPr>
      <p:sp>
        <p:nvSpPr>
          <p:cNvPr id="17" name="CuadroTexto 16">
            <a:extLst>
              <a:ext uri="{FF2B5EF4-FFF2-40B4-BE49-F238E27FC236}">
                <a16:creationId xmlns:a16="http://schemas.microsoft.com/office/drawing/2014/main" id="{CAAC39C2-1946-407D-A1D5-7D9D32730786}"/>
              </a:ext>
            </a:extLst>
          </p:cNvPr>
          <p:cNvSpPr txBox="1"/>
          <p:nvPr/>
        </p:nvSpPr>
        <p:spPr>
          <a:xfrm>
            <a:off x="3906774" y="2844224"/>
            <a:ext cx="6094476" cy="1169551"/>
          </a:xfrm>
          <a:prstGeom prst="rect">
            <a:avLst/>
          </a:prstGeom>
          <a:noFill/>
        </p:spPr>
        <p:txBody>
          <a:bodyPr wrap="square">
            <a:spAutoFit/>
          </a:bodyPr>
          <a:lstStyle/>
          <a:p>
            <a:r>
              <a:rPr lang="en" sz="70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¡GRACIAS!</a:t>
            </a:r>
            <a:endParaRPr lang="es-ES" sz="70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609600" y="579433"/>
            <a:ext cx="7348400" cy="1143200"/>
          </a:xfrm>
          <a:prstGeom prst="rect">
            <a:avLst/>
          </a:prstGeom>
        </p:spPr>
        <p:txBody>
          <a:bodyPr spcFirstLastPara="1" vert="horz" wrap="square" lIns="121900" tIns="121900" rIns="121900" bIns="121900" rtlCol="0" anchor="b" anchorCtr="0">
            <a:noAutofit/>
          </a:bodyPr>
          <a:lstStyle/>
          <a:p>
            <a:r>
              <a:rPr lang="en"/>
              <a:t>CEO por la Innovación</a:t>
            </a:r>
            <a:endParaRPr/>
          </a:p>
        </p:txBody>
      </p:sp>
      <p:sp>
        <p:nvSpPr>
          <p:cNvPr id="66" name="Google Shape;66;p14"/>
          <p:cNvSpPr txBox="1">
            <a:spLocks noGrp="1"/>
          </p:cNvSpPr>
          <p:nvPr>
            <p:ph type="body" idx="2"/>
          </p:nvPr>
        </p:nvSpPr>
        <p:spPr>
          <a:xfrm>
            <a:off x="669071" y="3307431"/>
            <a:ext cx="7782067" cy="3517200"/>
          </a:xfrm>
          <a:prstGeom prst="rect">
            <a:avLst/>
          </a:prstGeom>
        </p:spPr>
        <p:txBody>
          <a:bodyPr spcFirstLastPara="1" vert="horz" wrap="square" lIns="121900" tIns="121900" rIns="121900" bIns="121900" rtlCol="0" anchor="t" anchorCtr="0">
            <a:noAutofit/>
          </a:bodyPr>
          <a:lstStyle/>
          <a:p>
            <a:pPr marL="0" indent="0">
              <a:buNone/>
            </a:pPr>
            <a:r>
              <a:rPr lang="es-ES" sz="1600" b="1" dirty="0"/>
              <a:t>¿QUÉ VALORAMOS?</a:t>
            </a:r>
            <a:br>
              <a:rPr lang="es-ES" sz="1600" b="1" dirty="0"/>
            </a:br>
            <a:endParaRPr sz="1600" dirty="0"/>
          </a:p>
          <a:p>
            <a:pPr marL="0">
              <a:spcBef>
                <a:spcPts val="0"/>
              </a:spcBef>
              <a:buFont typeface="+mj-lt"/>
              <a:buAutoNum type="arabicPeriod"/>
            </a:pPr>
            <a:r>
              <a:rPr lang="es-ES" sz="1467" dirty="0">
                <a:solidFill>
                  <a:srgbClr val="3B3F44"/>
                </a:solidFill>
                <a:latin typeface="Lato" panose="020F0502020204030203" pitchFamily="34" charset="0"/>
                <a:ea typeface="Lato" panose="020F0502020204030203" pitchFamily="34" charset="0"/>
                <a:cs typeface="Lato" panose="020F0502020204030203" pitchFamily="34" charset="0"/>
              </a:rPr>
              <a:t>La consistencia del candidato propuesto: coherencia entre las palabras y acciones que conforman la marca personal del directivo, así como la capacidad para inspirar y promover cambios reales y positivos en su entorno profesional.</a:t>
            </a:r>
          </a:p>
          <a:p>
            <a:pPr marL="0">
              <a:spcBef>
                <a:spcPts val="0"/>
              </a:spcBef>
              <a:buFont typeface="+mj-lt"/>
              <a:buAutoNum type="arabicPeriod"/>
            </a:pPr>
            <a:r>
              <a:rPr lang="es-ES" sz="1467" dirty="0">
                <a:solidFill>
                  <a:srgbClr val="3B3F44"/>
                </a:solidFill>
                <a:latin typeface="Lato" panose="020F0502020204030203" pitchFamily="34" charset="0"/>
                <a:ea typeface="Lato" panose="020F0502020204030203" pitchFamily="34" charset="0"/>
                <a:cs typeface="Lato" panose="020F0502020204030203" pitchFamily="34" charset="0"/>
              </a:rPr>
              <a:t>Trayectoria.</a:t>
            </a:r>
          </a:p>
          <a:p>
            <a:pPr marL="0">
              <a:spcBef>
                <a:spcPts val="0"/>
              </a:spcBef>
              <a:buFont typeface="+mj-lt"/>
              <a:buAutoNum type="arabicPeriod"/>
            </a:pPr>
            <a:r>
              <a:rPr lang="es-ES" sz="1467" dirty="0">
                <a:solidFill>
                  <a:srgbClr val="3B3F44"/>
                </a:solidFill>
                <a:latin typeface="Lato" panose="020F0502020204030203" pitchFamily="34" charset="0"/>
                <a:ea typeface="Lato" panose="020F0502020204030203" pitchFamily="34" charset="0"/>
                <a:cs typeface="Lato" panose="020F0502020204030203" pitchFamily="34" charset="0"/>
              </a:rPr>
              <a:t>Compromiso de la alta dirección.</a:t>
            </a:r>
          </a:p>
          <a:p>
            <a:pPr marL="0">
              <a:spcBef>
                <a:spcPts val="0"/>
              </a:spcBef>
              <a:buFont typeface="+mj-lt"/>
              <a:buAutoNum type="arabicPeriod"/>
            </a:pPr>
            <a:r>
              <a:rPr lang="es-ES" sz="1467" dirty="0">
                <a:solidFill>
                  <a:srgbClr val="3B3F44"/>
                </a:solidFill>
                <a:latin typeface="Lato" panose="020F0502020204030203" pitchFamily="34" charset="0"/>
                <a:ea typeface="Lato" panose="020F0502020204030203" pitchFamily="34" charset="0"/>
                <a:cs typeface="Lato" panose="020F0502020204030203" pitchFamily="34" charset="0"/>
              </a:rPr>
              <a:t>Integración de los valores del nuevo liderazgo en la estrategia de la compañía</a:t>
            </a:r>
          </a:p>
          <a:p>
            <a:pPr marL="0">
              <a:spcBef>
                <a:spcPts val="0"/>
              </a:spcBef>
              <a:buFont typeface="+mj-lt"/>
              <a:buAutoNum type="arabicPeriod"/>
            </a:pPr>
            <a:r>
              <a:rPr lang="es-ES" sz="1467" dirty="0">
                <a:solidFill>
                  <a:srgbClr val="3B3F44"/>
                </a:solidFill>
                <a:latin typeface="Lato" panose="020F0502020204030203" pitchFamily="34" charset="0"/>
                <a:ea typeface="Lato" panose="020F0502020204030203" pitchFamily="34" charset="0"/>
                <a:cs typeface="Lato" panose="020F0502020204030203" pitchFamily="34" charset="0"/>
              </a:rPr>
              <a:t>Descripción de las acciones llevadas a cabo.</a:t>
            </a:r>
          </a:p>
          <a:p>
            <a:pPr marL="0">
              <a:spcBef>
                <a:spcPts val="0"/>
              </a:spcBef>
              <a:buFont typeface="+mj-lt"/>
              <a:buAutoNum type="arabicPeriod"/>
            </a:pPr>
            <a:r>
              <a:rPr lang="es-ES" sz="1467" dirty="0">
                <a:solidFill>
                  <a:srgbClr val="3B3F44"/>
                </a:solidFill>
                <a:latin typeface="Lato" panose="020F0502020204030203" pitchFamily="34" charset="0"/>
                <a:ea typeface="Lato" panose="020F0502020204030203" pitchFamily="34" charset="0"/>
                <a:cs typeface="Lato" panose="020F0502020204030203" pitchFamily="34" charset="0"/>
              </a:rPr>
              <a:t>Difusión y resultados.</a:t>
            </a:r>
          </a:p>
          <a:p>
            <a:pPr marL="0" indent="0">
              <a:buClr>
                <a:schemeClr val="dk1"/>
              </a:buClr>
              <a:buSzPts val="1100"/>
              <a:buNone/>
            </a:pPr>
            <a:endParaRPr sz="1600" b="1" dirty="0"/>
          </a:p>
        </p:txBody>
      </p:sp>
      <p:sp>
        <p:nvSpPr>
          <p:cNvPr id="67" name="Google Shape;67;p14"/>
          <p:cNvSpPr txBox="1">
            <a:spLocks noGrp="1"/>
          </p:cNvSpPr>
          <p:nvPr>
            <p:ph type="body" idx="1"/>
          </p:nvPr>
        </p:nvSpPr>
        <p:spPr>
          <a:xfrm>
            <a:off x="609599" y="1729900"/>
            <a:ext cx="7596555" cy="3517200"/>
          </a:xfrm>
          <a:prstGeom prst="rect">
            <a:avLst/>
          </a:prstGeom>
        </p:spPr>
        <p:txBody>
          <a:bodyPr spcFirstLastPara="1" vert="horz" wrap="square" lIns="121900" tIns="121900" rIns="121900" bIns="121900" rtlCol="0" anchor="t" anchorCtr="0">
            <a:noAutofit/>
          </a:bodyPr>
          <a:lstStyle/>
          <a:p>
            <a:pPr marL="0" indent="0">
              <a:buClr>
                <a:schemeClr val="dk1"/>
              </a:buClr>
              <a:buSzPts val="1100"/>
              <a:buNone/>
            </a:pPr>
            <a:r>
              <a:rPr lang="es-ES" sz="1800" i="0" dirty="0">
                <a:solidFill>
                  <a:srgbClr val="505D68"/>
                </a:solidFill>
                <a:effectLst/>
                <a:latin typeface="Open Sans" panose="020B0606030504020204" pitchFamily="34" charset="0"/>
                <a:ea typeface="Open Sans" panose="020B0606030504020204" pitchFamily="34" charset="0"/>
                <a:cs typeface="Open Sans" panose="020B0606030504020204" pitchFamily="34" charset="0"/>
              </a:rPr>
              <a:t>Son aquellos referentes en la </a:t>
            </a:r>
            <a:r>
              <a:rPr lang="es-ES" sz="1800" b="0" i="0" dirty="0">
                <a:solidFill>
                  <a:srgbClr val="505D68"/>
                </a:solidFill>
                <a:effectLst/>
                <a:latin typeface="Open Sans" panose="020B0606030504020204" pitchFamily="34" charset="0"/>
                <a:ea typeface="Open Sans" panose="020B0606030504020204" pitchFamily="34" charset="0"/>
                <a:cs typeface="Open Sans" panose="020B0606030504020204" pitchFamily="34" charset="0"/>
              </a:rPr>
              <a:t>mejora continua de los procesos corporativos, ya sea en la manera de ofrecer los productos o servicios o en la forma de entregarlos, teniendo como motor de cambio a las personas, aumentando la eficiencia y rentabilidad de los negocios. </a:t>
            </a:r>
          </a:p>
          <a:p>
            <a:pPr marL="0" indent="0">
              <a:buClr>
                <a:schemeClr val="dk1"/>
              </a:buClr>
              <a:buSzPts val="1100"/>
              <a:buNone/>
            </a:pPr>
            <a:endParaRPr sz="1800" dirty="0">
              <a:latin typeface="Open Sans" panose="020B0606030504020204" pitchFamily="34" charset="0"/>
              <a:ea typeface="Open Sans" panose="020B0606030504020204" pitchFamily="34" charset="0"/>
              <a:cs typeface="Open Sans" panose="020B0606030504020204" pitchFamily="34" charset="0"/>
            </a:endParaRPr>
          </a:p>
        </p:txBody>
      </p:sp>
      <p:sp>
        <p:nvSpPr>
          <p:cNvPr id="69" name="Google Shape;69;p14"/>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2</a:t>
            </a:fld>
            <a:endParaRPr/>
          </a:p>
        </p:txBody>
      </p:sp>
      <p:graphicFrame>
        <p:nvGraphicFramePr>
          <p:cNvPr id="2" name="Tabla 1">
            <a:extLst>
              <a:ext uri="{FF2B5EF4-FFF2-40B4-BE49-F238E27FC236}">
                <a16:creationId xmlns:a16="http://schemas.microsoft.com/office/drawing/2014/main" id="{363CEF5A-6E29-4961-BB5A-8AE322411CCF}"/>
              </a:ext>
            </a:extLst>
          </p:cNvPr>
          <p:cNvGraphicFramePr>
            <a:graphicFrameLocks noGrp="1"/>
          </p:cNvGraphicFramePr>
          <p:nvPr>
            <p:extLst>
              <p:ext uri="{D42A27DB-BD31-4B8C-83A1-F6EECF244321}">
                <p14:modId xmlns:p14="http://schemas.microsoft.com/office/powerpoint/2010/main" val="2264517054"/>
              </p:ext>
            </p:extLst>
          </p:nvPr>
        </p:nvGraphicFramePr>
        <p:xfrm>
          <a:off x="609597" y="3520859"/>
          <a:ext cx="7349067" cy="365760"/>
        </p:xfrm>
        <a:graphic>
          <a:graphicData uri="http://schemas.openxmlformats.org/drawingml/2006/table">
            <a:tbl>
              <a:tblPr/>
              <a:tblGrid>
                <a:gridCol w="33867">
                  <a:extLst>
                    <a:ext uri="{9D8B030D-6E8A-4147-A177-3AD203B41FA5}">
                      <a16:colId xmlns:a16="http://schemas.microsoft.com/office/drawing/2014/main" val="2439385040"/>
                    </a:ext>
                  </a:extLst>
                </a:gridCol>
                <a:gridCol w="7315200">
                  <a:extLst>
                    <a:ext uri="{9D8B030D-6E8A-4147-A177-3AD203B41FA5}">
                      <a16:colId xmlns:a16="http://schemas.microsoft.com/office/drawing/2014/main" val="1175733153"/>
                    </a:ext>
                  </a:extLst>
                </a:gridCol>
              </a:tblGrid>
              <a:tr h="365760">
                <a:tc>
                  <a:txBody>
                    <a:bodyPr/>
                    <a:lstStyle/>
                    <a:p>
                      <a:endParaRPr lang="es-ES" sz="2400">
                        <a:effectLst/>
                      </a:endParaRPr>
                    </a:p>
                  </a:txBody>
                  <a:tcPr marL="0" marR="0" marT="0" marB="0" anchor="ctr">
                    <a:lnL>
                      <a:noFill/>
                    </a:lnL>
                    <a:lnR>
                      <a:noFill/>
                    </a:lnR>
                    <a:lnT>
                      <a:noFill/>
                    </a:lnT>
                    <a:lnB>
                      <a:noFill/>
                    </a:lnB>
                    <a:solidFill>
                      <a:srgbClr val="FFCC02"/>
                    </a:solidFill>
                  </a:tcPr>
                </a:tc>
                <a:tc>
                  <a:txBody>
                    <a:bodyPr/>
                    <a:lstStyle/>
                    <a:p>
                      <a:pPr marL="0" marR="0" algn="l">
                        <a:spcBef>
                          <a:spcPts val="0"/>
                        </a:spcBef>
                        <a:spcAft>
                          <a:spcPts val="0"/>
                        </a:spcAft>
                        <a:buFont typeface="+mj-lt"/>
                        <a:buAutoNum type="arabicPeriod"/>
                      </a:pPr>
                      <a:endParaRPr lang="es-ES" sz="2400" dirty="0">
                        <a:solidFill>
                          <a:srgbClr val="3B3F44"/>
                        </a:solidFill>
                        <a:effectLst/>
                        <a:latin typeface="Georgia" panose="02040502050405020303" pitchFamily="18" charset="0"/>
                      </a:endParaRPr>
                    </a:p>
                  </a:txBody>
                  <a:tcPr marL="0" marR="0" marT="0" marB="0">
                    <a:lnL>
                      <a:noFill/>
                    </a:lnL>
                    <a:lnR>
                      <a:noFill/>
                    </a:lnR>
                    <a:lnT>
                      <a:noFill/>
                    </a:lnT>
                    <a:lnB>
                      <a:noFill/>
                    </a:lnB>
                  </a:tcPr>
                </a:tc>
                <a:extLst>
                  <a:ext uri="{0D108BD9-81ED-4DB2-BD59-A6C34878D82A}">
                    <a16:rowId xmlns:a16="http://schemas.microsoft.com/office/drawing/2014/main" val="3671345498"/>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a:spLocks noGrp="1"/>
          </p:cNvSpPr>
          <p:nvPr>
            <p:ph type="title"/>
          </p:nvPr>
        </p:nvSpPr>
        <p:spPr>
          <a:xfrm>
            <a:off x="669071" y="452656"/>
            <a:ext cx="7349065" cy="1143200"/>
          </a:xfrm>
          <a:prstGeom prst="rect">
            <a:avLst/>
          </a:prstGeom>
        </p:spPr>
        <p:txBody>
          <a:bodyPr spcFirstLastPara="1" vert="horz" wrap="square" lIns="121900" tIns="121900" rIns="121900" bIns="121900" rtlCol="0" anchor="b" anchorCtr="0">
            <a:noAutofit/>
          </a:bodyPr>
          <a:lstStyle/>
          <a:p>
            <a:r>
              <a:rPr lang="en" dirty="0"/>
              <a:t>Sistema de puntuación</a:t>
            </a:r>
            <a:endParaRPr dirty="0"/>
          </a:p>
        </p:txBody>
      </p:sp>
      <p:sp>
        <p:nvSpPr>
          <p:cNvPr id="66" name="Google Shape;66;p14"/>
          <p:cNvSpPr txBox="1">
            <a:spLocks noGrp="1"/>
          </p:cNvSpPr>
          <p:nvPr>
            <p:ph type="body" idx="2"/>
          </p:nvPr>
        </p:nvSpPr>
        <p:spPr>
          <a:xfrm>
            <a:off x="815377" y="2692065"/>
            <a:ext cx="8575511" cy="3517200"/>
          </a:xfrm>
          <a:prstGeom prst="rect">
            <a:avLst/>
          </a:prstGeom>
        </p:spPr>
        <p:txBody>
          <a:bodyPr spcFirstLastPara="1" vert="horz" wrap="square" lIns="121900" tIns="121900" rIns="121900" bIns="121900" rtlCol="0" anchor="t" anchorCtr="0">
            <a:noAutofit/>
          </a:bodyPr>
          <a:lstStyle/>
          <a:p>
            <a:pPr marL="0" indent="0">
              <a:lnSpc>
                <a:spcPct val="150000"/>
              </a:lnSpc>
              <a:spcBef>
                <a:spcPts val="0"/>
              </a:spcBef>
              <a:buNone/>
            </a:pPr>
            <a:r>
              <a:rPr lang="es-ES" sz="1600" dirty="0">
                <a:latin typeface="Open Sans" panose="020B0606030504020204" pitchFamily="34" charset="0"/>
                <a:ea typeface="Open Sans" panose="020B0606030504020204" pitchFamily="34" charset="0"/>
                <a:cs typeface="Open Sans" panose="020B0606030504020204" pitchFamily="34" charset="0"/>
              </a:rPr>
              <a:t>• </a:t>
            </a:r>
            <a:r>
              <a:rPr lang="es-ES" sz="1400" dirty="0">
                <a:latin typeface="Open Sans" panose="020B0606030504020204" pitchFamily="34" charset="0"/>
                <a:ea typeface="Open Sans" panose="020B0606030504020204" pitchFamily="34" charset="0"/>
                <a:cs typeface="Open Sans" panose="020B0606030504020204" pitchFamily="34" charset="0"/>
              </a:rPr>
              <a:t>COMPROMISO DEL LÍDER: 35% (apartados 1 y 2 del formulario).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RESULTADOS EN LA ORGANIZACIÓN: 25% (apartados 3, 4 y 5 del formulario).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DIVULGACIÓN: 15% (apartado 5 del formulario).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IMPACTO EN LA SOCIEDAD: 25% (apartado 4 del formulario).</a:t>
            </a:r>
          </a:p>
          <a:p>
            <a:pPr marL="0" indent="0">
              <a:lnSpc>
                <a:spcPct val="150000"/>
              </a:lnSpc>
              <a:spcBef>
                <a:spcPts val="0"/>
              </a:spcBef>
              <a:buNone/>
            </a:pPr>
            <a:endParaRPr lang="es-ES" sz="14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La valoración de cada uno de los criterios anteriores se realizará en base al nivel de evidencia: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0 - 10% Ninguna evidencia o evidencia anecdótica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15 - 35% Alguna evidencia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40 - 60% Evidencia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65 - 85% Evidencia clara </a:t>
            </a:r>
          </a:p>
          <a:p>
            <a:pPr marL="0" indent="0">
              <a:lnSpc>
                <a:spcPct val="150000"/>
              </a:lnSpc>
              <a:spcBef>
                <a:spcPts val="0"/>
              </a:spcBef>
              <a:buNone/>
            </a:pPr>
            <a:r>
              <a:rPr lang="es-ES" sz="1400" dirty="0">
                <a:latin typeface="Open Sans" panose="020B0606030504020204" pitchFamily="34" charset="0"/>
                <a:ea typeface="Open Sans" panose="020B0606030504020204" pitchFamily="34" charset="0"/>
                <a:cs typeface="Open Sans" panose="020B0606030504020204" pitchFamily="34" charset="0"/>
              </a:rPr>
              <a:t>• 90 - 100% Evidencia total</a:t>
            </a:r>
            <a:endParaRPr sz="1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69" name="Google Shape;69;p14"/>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3</a:t>
            </a:fld>
            <a:endParaRPr/>
          </a:p>
        </p:txBody>
      </p:sp>
      <p:graphicFrame>
        <p:nvGraphicFramePr>
          <p:cNvPr id="2" name="Tabla 1">
            <a:extLst>
              <a:ext uri="{FF2B5EF4-FFF2-40B4-BE49-F238E27FC236}">
                <a16:creationId xmlns:a16="http://schemas.microsoft.com/office/drawing/2014/main" id="{363CEF5A-6E29-4961-BB5A-8AE322411CCF}"/>
              </a:ext>
            </a:extLst>
          </p:cNvPr>
          <p:cNvGraphicFramePr>
            <a:graphicFrameLocks noGrp="1"/>
          </p:cNvGraphicFramePr>
          <p:nvPr/>
        </p:nvGraphicFramePr>
        <p:xfrm>
          <a:off x="815377" y="1595856"/>
          <a:ext cx="7289593" cy="1097280"/>
        </p:xfrm>
        <a:graphic>
          <a:graphicData uri="http://schemas.openxmlformats.org/drawingml/2006/table">
            <a:tbl>
              <a:tblPr/>
              <a:tblGrid>
                <a:gridCol w="33593">
                  <a:extLst>
                    <a:ext uri="{9D8B030D-6E8A-4147-A177-3AD203B41FA5}">
                      <a16:colId xmlns:a16="http://schemas.microsoft.com/office/drawing/2014/main" val="2439385040"/>
                    </a:ext>
                  </a:extLst>
                </a:gridCol>
                <a:gridCol w="7256000">
                  <a:extLst>
                    <a:ext uri="{9D8B030D-6E8A-4147-A177-3AD203B41FA5}">
                      <a16:colId xmlns:a16="http://schemas.microsoft.com/office/drawing/2014/main" val="1175733153"/>
                    </a:ext>
                  </a:extLst>
                </a:gridCol>
              </a:tblGrid>
              <a:tr h="365760">
                <a:tc>
                  <a:txBody>
                    <a:bodyPr/>
                    <a:lstStyle/>
                    <a:p>
                      <a:endParaRPr lang="es-ES" sz="2400">
                        <a:effectLst/>
                      </a:endParaRPr>
                    </a:p>
                  </a:txBody>
                  <a:tcPr marL="0" marR="0" marT="0" marB="0" anchor="ctr">
                    <a:lnL>
                      <a:noFill/>
                    </a:lnL>
                    <a:lnR>
                      <a:noFill/>
                    </a:lnR>
                    <a:lnT>
                      <a:noFill/>
                    </a:lnT>
                    <a:lnB>
                      <a:noFill/>
                    </a:lnB>
                    <a:solidFill>
                      <a:srgbClr val="FFCC02"/>
                    </a:solidFill>
                  </a:tcPr>
                </a:tc>
                <a:tc>
                  <a:txBody>
                    <a:bodyPr/>
                    <a:lstStyle/>
                    <a:p>
                      <a:pPr marL="0" marR="0" algn="l">
                        <a:spcBef>
                          <a:spcPts val="0"/>
                        </a:spcBef>
                        <a:spcAft>
                          <a:spcPts val="0"/>
                        </a:spcAft>
                        <a:buFont typeface="+mj-lt"/>
                        <a:buNone/>
                      </a:pPr>
                      <a:r>
                        <a:rPr lang="es-ES" sz="2400" dirty="0"/>
                        <a:t>La puntuación final será el resultado de aplicar, con las respectivas ponderaciones, una valoración en los siguientes criterios: </a:t>
                      </a:r>
                      <a:endParaRPr lang="es-ES" sz="2400" dirty="0">
                        <a:solidFill>
                          <a:srgbClr val="3B3F44"/>
                        </a:solidFill>
                        <a:effectLst/>
                        <a:latin typeface="Georgia" panose="02040502050405020303" pitchFamily="18" charset="0"/>
                      </a:endParaRPr>
                    </a:p>
                  </a:txBody>
                  <a:tcPr marL="0" marR="0" marT="0" marB="0">
                    <a:lnL>
                      <a:noFill/>
                    </a:lnL>
                    <a:lnR>
                      <a:noFill/>
                    </a:lnR>
                    <a:lnT>
                      <a:noFill/>
                    </a:lnT>
                    <a:lnB>
                      <a:noFill/>
                    </a:lnB>
                  </a:tcPr>
                </a:tc>
                <a:extLst>
                  <a:ext uri="{0D108BD9-81ED-4DB2-BD59-A6C34878D82A}">
                    <a16:rowId xmlns:a16="http://schemas.microsoft.com/office/drawing/2014/main" val="3671345498"/>
                  </a:ext>
                </a:extLst>
              </a:tr>
            </a:tbl>
          </a:graphicData>
        </a:graphic>
      </p:graphicFrame>
    </p:spTree>
    <p:extLst>
      <p:ext uri="{BB962C8B-B14F-4D97-AF65-F5344CB8AC3E}">
        <p14:creationId xmlns:p14="http://schemas.microsoft.com/office/powerpoint/2010/main" val="1051307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4</a:t>
            </a:fld>
            <a:endParaRPr/>
          </a:p>
        </p:txBody>
      </p:sp>
      <p:sp>
        <p:nvSpPr>
          <p:cNvPr id="10" name="CuadroTexto 9">
            <a:extLst>
              <a:ext uri="{FF2B5EF4-FFF2-40B4-BE49-F238E27FC236}">
                <a16:creationId xmlns:a16="http://schemas.microsoft.com/office/drawing/2014/main" id="{8CDF5234-B9B0-481F-B8B7-E85967CFE474}"/>
              </a:ext>
            </a:extLst>
          </p:cNvPr>
          <p:cNvSpPr txBox="1"/>
          <p:nvPr/>
        </p:nvSpPr>
        <p:spPr>
          <a:xfrm>
            <a:off x="1665610" y="4807901"/>
            <a:ext cx="3711062" cy="502573"/>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p:txBody>
      </p:sp>
      <p:sp>
        <p:nvSpPr>
          <p:cNvPr id="2" name="Elipse 1">
            <a:extLst>
              <a:ext uri="{FF2B5EF4-FFF2-40B4-BE49-F238E27FC236}">
                <a16:creationId xmlns:a16="http://schemas.microsoft.com/office/drawing/2014/main" id="{8892A2C5-8F0F-44BD-95F2-0808179B66D6}"/>
              </a:ext>
            </a:extLst>
          </p:cNvPr>
          <p:cNvSpPr/>
          <p:nvPr/>
        </p:nvSpPr>
        <p:spPr>
          <a:xfrm>
            <a:off x="1665610" y="213969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1910061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5</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688822" y="580852"/>
            <a:ext cx="7866268" cy="3830636"/>
          </a:xfrm>
          <a:prstGeom prst="rect">
            <a:avLst/>
          </a:prstGeom>
        </p:spPr>
        <p:txBody>
          <a:bodyPr spcFirstLastPara="1" vert="horz" wrap="square" lIns="121900" tIns="121900" rIns="121900" bIns="121900" rtlCol="0" anchor="t" anchorCtr="0">
            <a:noAutofit/>
          </a:bodyPr>
          <a:lstStyle/>
          <a:p>
            <a:pPr marL="0" indent="0">
              <a:buNone/>
            </a:pPr>
            <a:r>
              <a:rPr lang="es-ES" b="1" dirty="0"/>
              <a:t>Trayectoria</a:t>
            </a:r>
          </a:p>
          <a:p>
            <a:pPr marL="0" indent="0">
              <a:buNone/>
            </a:pPr>
            <a:endParaRPr lang="es-ES" b="1" dirty="0"/>
          </a:p>
          <a:p>
            <a:pPr marL="0" indent="0">
              <a:buNone/>
            </a:pPr>
            <a:endParaRPr b="1" dirty="0"/>
          </a:p>
          <a:p>
            <a:pPr>
              <a:lnSpc>
                <a:spcPct val="150000"/>
              </a:lnSpc>
            </a:pPr>
            <a:r>
              <a:rPr lang="es-ES" sz="1400" dirty="0">
                <a:latin typeface="Open Sans" panose="020B0606030504020204" pitchFamily="34" charset="0"/>
                <a:ea typeface="Open Sans" panose="020B0606030504020204" pitchFamily="34" charset="0"/>
                <a:cs typeface="Open Sans" panose="020B0606030504020204" pitchFamily="34" charset="0"/>
              </a:rPr>
              <a:t>En este apartado sería interesante señalar su trayectoria profesional, así como la participación en proyectos del ámbito público, privado o tercer sector relacionados con la categoría por la que opta. También sería positivo una breve declaración de un máximo de 300 palabras acerca de su visión personal sobre la relevancia de adoptar un nuevo liderazgo en el seno de las organizaciones y del rol a asumir por la nueva generación de líderes</a:t>
            </a:r>
            <a:endParaRPr lang="es-ES" sz="1400" i="1"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CuadroTexto 1">
            <a:extLst>
              <a:ext uri="{FF2B5EF4-FFF2-40B4-BE49-F238E27FC236}">
                <a16:creationId xmlns:a16="http://schemas.microsoft.com/office/drawing/2014/main" id="{3AC70354-32CA-494B-BD73-3E0BEA1B23F4}"/>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4" name="CuadroTexto 3">
            <a:extLst>
              <a:ext uri="{FF2B5EF4-FFF2-40B4-BE49-F238E27FC236}">
                <a16:creationId xmlns:a16="http://schemas.microsoft.com/office/drawing/2014/main" id="{E355608D-1C64-526F-B01F-C60C24E101AA}"/>
              </a:ext>
            </a:extLst>
          </p:cNvPr>
          <p:cNvSpPr txBox="1"/>
          <p:nvPr/>
        </p:nvSpPr>
        <p:spPr>
          <a:xfrm>
            <a:off x="545470" y="3082567"/>
            <a:ext cx="3711062" cy="1323054"/>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r>
              <a:rPr lang="es-ES" sz="1333" b="1" dirty="0">
                <a:latin typeface="Lato" panose="020F0502020204030203" pitchFamily="34" charset="0"/>
                <a:ea typeface="Lato" panose="020F0502020204030203" pitchFamily="34" charset="0"/>
                <a:cs typeface="Lato" panose="020F0502020204030203" pitchFamily="34" charset="0"/>
              </a:rPr>
              <a:t>FRASE INSPIRADORA DEL CANDIDATO</a:t>
            </a:r>
          </a:p>
        </p:txBody>
      </p:sp>
      <p:sp>
        <p:nvSpPr>
          <p:cNvPr id="5" name="Elipse 4">
            <a:extLst>
              <a:ext uri="{FF2B5EF4-FFF2-40B4-BE49-F238E27FC236}">
                <a16:creationId xmlns:a16="http://schemas.microsoft.com/office/drawing/2014/main" id="{636033C9-B155-95AC-9BE8-BA3A6616AA8B}"/>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6</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892736" y="673882"/>
            <a:ext cx="6965698" cy="1822474"/>
          </a:xfrm>
          <a:prstGeom prst="rect">
            <a:avLst/>
          </a:prstGeom>
        </p:spPr>
        <p:txBody>
          <a:bodyPr spcFirstLastPara="1" vert="horz" wrap="square" lIns="121900" tIns="121900" rIns="121900" bIns="121900" rtlCol="0" anchor="t" anchorCtr="0">
            <a:noAutofit/>
          </a:bodyPr>
          <a:lstStyle/>
          <a:p>
            <a:pPr marL="0" indent="0">
              <a:buNone/>
            </a:pPr>
            <a:r>
              <a:rPr lang="es-ES" b="1" dirty="0"/>
              <a:t>Por qué (máximo 300 palabras)</a:t>
            </a:r>
            <a:endParaRPr lang="es-ES" sz="1867"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3892736" y="2259264"/>
            <a:ext cx="7662354" cy="2554545"/>
          </a:xfrm>
          <a:prstGeom prst="rect">
            <a:avLst/>
          </a:prstGeom>
          <a:solidFill>
            <a:schemeClr val="bg1"/>
          </a:solidFill>
        </p:spPr>
        <p:txBody>
          <a:bodyPr wrap="square">
            <a:spAutoFit/>
          </a:bodyPr>
          <a:lstStyle/>
          <a:p>
            <a:pPr>
              <a:lnSpc>
                <a:spcPct val="150000"/>
              </a:lnSpc>
            </a:pPr>
            <a:r>
              <a:rPr lang="es-ES" sz="1600" b="0" i="0" dirty="0" err="1">
                <a:solidFill>
                  <a:srgbClr val="000000"/>
                </a:solidFill>
                <a:effectLst/>
                <a:latin typeface="Open Sans" panose="020B0606030504020204" pitchFamily="34" charset="0"/>
              </a:rPr>
              <a:t>Lorem</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ipsum</a:t>
            </a:r>
            <a:r>
              <a:rPr lang="es-ES" sz="1600" b="0" i="0" dirty="0">
                <a:solidFill>
                  <a:srgbClr val="000000"/>
                </a:solidFill>
                <a:effectLst/>
                <a:latin typeface="Open Sans" panose="020B0606030504020204" pitchFamily="34" charset="0"/>
              </a:rPr>
              <a:t> dolor </a:t>
            </a:r>
            <a:r>
              <a:rPr lang="es-ES" sz="1600" b="0" i="0" dirty="0" err="1">
                <a:solidFill>
                  <a:srgbClr val="000000"/>
                </a:solidFill>
                <a:effectLst/>
                <a:latin typeface="Open Sans" panose="020B0606030504020204" pitchFamily="34" charset="0"/>
              </a:rPr>
              <a:t>sit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amet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consectetur</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adipiscing</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elit</a:t>
            </a:r>
            <a:r>
              <a:rPr lang="es-ES" sz="1600" b="0" i="0" dirty="0">
                <a:solidFill>
                  <a:srgbClr val="000000"/>
                </a:solidFill>
                <a:effectLst/>
                <a:latin typeface="Open Sans" panose="020B0606030504020204" pitchFamily="34" charset="0"/>
              </a:rPr>
              <a:t>, sed do </a:t>
            </a:r>
            <a:r>
              <a:rPr lang="es-ES" sz="1600" b="0" i="0" dirty="0" err="1">
                <a:solidFill>
                  <a:srgbClr val="000000"/>
                </a:solidFill>
                <a:effectLst/>
                <a:latin typeface="Open Sans" panose="020B0606030504020204" pitchFamily="34" charset="0"/>
              </a:rPr>
              <a:t>eiusmod</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tempor</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incididunt</a:t>
            </a:r>
            <a:r>
              <a:rPr lang="es-ES" sz="1600" b="0" i="0" dirty="0">
                <a:solidFill>
                  <a:srgbClr val="000000"/>
                </a:solidFill>
                <a:effectLst/>
                <a:latin typeface="Open Sans" panose="020B0606030504020204" pitchFamily="34" charset="0"/>
              </a:rPr>
              <a:t> ut labore et </a:t>
            </a:r>
            <a:r>
              <a:rPr lang="es-ES" sz="1600" b="0" i="0" dirty="0" err="1">
                <a:solidFill>
                  <a:srgbClr val="000000"/>
                </a:solidFill>
                <a:effectLst/>
                <a:latin typeface="Open Sans" panose="020B0606030504020204" pitchFamily="34" charset="0"/>
              </a:rPr>
              <a:t>dolore</a:t>
            </a:r>
            <a:r>
              <a:rPr lang="es-ES" sz="1600" b="0" i="0" dirty="0">
                <a:solidFill>
                  <a:srgbClr val="000000"/>
                </a:solidFill>
                <a:effectLst/>
                <a:latin typeface="Open Sans" panose="020B0606030504020204" pitchFamily="34" charset="0"/>
              </a:rPr>
              <a:t> magna </a:t>
            </a:r>
            <a:r>
              <a:rPr lang="es-ES" sz="1600" b="0" i="0" dirty="0" err="1">
                <a:solidFill>
                  <a:srgbClr val="000000"/>
                </a:solidFill>
                <a:effectLst/>
                <a:latin typeface="Open Sans" panose="020B0606030504020204" pitchFamily="34" charset="0"/>
              </a:rPr>
              <a:t>aliqua</a:t>
            </a:r>
            <a:r>
              <a:rPr lang="es-ES" sz="1600" b="0" i="0" dirty="0">
                <a:solidFill>
                  <a:srgbClr val="000000"/>
                </a:solidFill>
                <a:effectLst/>
                <a:latin typeface="Open Sans" panose="020B0606030504020204" pitchFamily="34" charset="0"/>
              </a:rPr>
              <a:t>. Ut </a:t>
            </a:r>
            <a:r>
              <a:rPr lang="es-ES" sz="1600" b="0" i="0" dirty="0" err="1">
                <a:solidFill>
                  <a:srgbClr val="000000"/>
                </a:solidFill>
                <a:effectLst/>
                <a:latin typeface="Open Sans" panose="020B0606030504020204" pitchFamily="34" charset="0"/>
              </a:rPr>
              <a:t>enim</a:t>
            </a:r>
            <a:r>
              <a:rPr lang="es-ES" sz="1600" b="0" i="0" dirty="0">
                <a:solidFill>
                  <a:srgbClr val="000000"/>
                </a:solidFill>
                <a:effectLst/>
                <a:latin typeface="Open Sans" panose="020B0606030504020204" pitchFamily="34" charset="0"/>
              </a:rPr>
              <a:t> ad </a:t>
            </a:r>
            <a:r>
              <a:rPr lang="es-ES" sz="1600" b="0" i="0" dirty="0" err="1">
                <a:solidFill>
                  <a:srgbClr val="000000"/>
                </a:solidFill>
                <a:effectLst/>
                <a:latin typeface="Open Sans" panose="020B0606030504020204" pitchFamily="34" charset="0"/>
              </a:rPr>
              <a:t>minim</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veniam</a:t>
            </a:r>
            <a:r>
              <a:rPr lang="es-ES" sz="1600" b="0" i="0" dirty="0">
                <a:solidFill>
                  <a:srgbClr val="000000"/>
                </a:solidFill>
                <a:effectLst/>
                <a:latin typeface="Open Sans" panose="020B0606030504020204" pitchFamily="34" charset="0"/>
              </a:rPr>
              <a:t>, quis </a:t>
            </a:r>
            <a:r>
              <a:rPr lang="es-ES" sz="1600" b="0" i="0" dirty="0" err="1">
                <a:solidFill>
                  <a:srgbClr val="000000"/>
                </a:solidFill>
                <a:effectLst/>
                <a:latin typeface="Open Sans" panose="020B0606030504020204" pitchFamily="34" charset="0"/>
              </a:rPr>
              <a:t>nostrud</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exercitation</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ullamco</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laboris</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nisi</a:t>
            </a:r>
            <a:r>
              <a:rPr lang="es-ES" sz="1600" b="0" i="0" dirty="0">
                <a:solidFill>
                  <a:srgbClr val="000000"/>
                </a:solidFill>
                <a:effectLst/>
                <a:latin typeface="Open Sans" panose="020B0606030504020204" pitchFamily="34" charset="0"/>
              </a:rPr>
              <a:t> ut </a:t>
            </a:r>
            <a:r>
              <a:rPr lang="es-ES" sz="1600" b="0" i="0" dirty="0" err="1">
                <a:solidFill>
                  <a:srgbClr val="000000"/>
                </a:solidFill>
                <a:effectLst/>
                <a:latin typeface="Open Sans" panose="020B0606030504020204" pitchFamily="34" charset="0"/>
              </a:rPr>
              <a:t>aliquip</a:t>
            </a:r>
            <a:r>
              <a:rPr lang="es-ES" sz="1600" b="0" i="0" dirty="0">
                <a:solidFill>
                  <a:srgbClr val="000000"/>
                </a:solidFill>
                <a:effectLst/>
                <a:latin typeface="Open Sans" panose="020B0606030504020204" pitchFamily="34" charset="0"/>
              </a:rPr>
              <a:t> ex </a:t>
            </a:r>
            <a:r>
              <a:rPr lang="es-ES" sz="1600" b="0" i="0" dirty="0" err="1">
                <a:solidFill>
                  <a:srgbClr val="000000"/>
                </a:solidFill>
                <a:effectLst/>
                <a:latin typeface="Open Sans" panose="020B0606030504020204" pitchFamily="34" charset="0"/>
              </a:rPr>
              <a:t>ea</a:t>
            </a:r>
            <a:r>
              <a:rPr lang="es-ES" sz="1600" b="0" i="0" dirty="0">
                <a:solidFill>
                  <a:srgbClr val="000000"/>
                </a:solidFill>
                <a:effectLst/>
                <a:latin typeface="Open Sans" panose="020B0606030504020204" pitchFamily="34" charset="0"/>
              </a:rPr>
              <a:t> commodo </a:t>
            </a:r>
            <a:r>
              <a:rPr lang="es-ES" sz="1600" b="0" i="0" dirty="0" err="1">
                <a:solidFill>
                  <a:srgbClr val="000000"/>
                </a:solidFill>
                <a:effectLst/>
                <a:latin typeface="Open Sans" panose="020B0606030504020204" pitchFamily="34" charset="0"/>
              </a:rPr>
              <a:t>consequat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Duis</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aute</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irure</a:t>
            </a:r>
            <a:r>
              <a:rPr lang="es-ES" sz="1600" b="0" i="0" dirty="0">
                <a:solidFill>
                  <a:srgbClr val="000000"/>
                </a:solidFill>
                <a:effectLst/>
                <a:latin typeface="Open Sans" panose="020B0606030504020204" pitchFamily="34" charset="0"/>
              </a:rPr>
              <a:t> dolor in </a:t>
            </a:r>
            <a:r>
              <a:rPr lang="es-ES" sz="1600" b="0" i="0" dirty="0" err="1">
                <a:solidFill>
                  <a:srgbClr val="000000"/>
                </a:solidFill>
                <a:effectLst/>
                <a:latin typeface="Open Sans" panose="020B0606030504020204" pitchFamily="34" charset="0"/>
              </a:rPr>
              <a:t>reprehenderit</a:t>
            </a:r>
            <a:r>
              <a:rPr lang="es-ES" sz="1600" b="0" i="0" dirty="0">
                <a:solidFill>
                  <a:srgbClr val="000000"/>
                </a:solidFill>
                <a:effectLst/>
                <a:latin typeface="Open Sans" panose="020B0606030504020204" pitchFamily="34" charset="0"/>
              </a:rPr>
              <a:t> in </a:t>
            </a:r>
            <a:r>
              <a:rPr lang="es-ES" sz="1600" b="0" i="0" dirty="0" err="1">
                <a:solidFill>
                  <a:srgbClr val="000000"/>
                </a:solidFill>
                <a:effectLst/>
                <a:latin typeface="Open Sans" panose="020B0606030504020204" pitchFamily="34" charset="0"/>
              </a:rPr>
              <a:t>voluptate</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velit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esse</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cillum</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dolore</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eu</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fugiat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nulla</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pariatur</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Excepteur</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sint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occaecat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cupidatat</a:t>
            </a:r>
            <a:r>
              <a:rPr lang="es-ES" sz="1600" b="0" i="0" dirty="0">
                <a:solidFill>
                  <a:srgbClr val="000000"/>
                </a:solidFill>
                <a:effectLst/>
                <a:latin typeface="Open Sans" panose="020B0606030504020204" pitchFamily="34" charset="0"/>
              </a:rPr>
              <a:t> non </a:t>
            </a:r>
            <a:r>
              <a:rPr lang="es-ES" sz="1600" b="0" i="0" dirty="0" err="1">
                <a:solidFill>
                  <a:srgbClr val="000000"/>
                </a:solidFill>
                <a:effectLst/>
                <a:latin typeface="Open Sans" panose="020B0606030504020204" pitchFamily="34" charset="0"/>
              </a:rPr>
              <a:t>proident</a:t>
            </a:r>
            <a:r>
              <a:rPr lang="es-ES" sz="1600" b="0" i="0" dirty="0">
                <a:solidFill>
                  <a:srgbClr val="000000"/>
                </a:solidFill>
                <a:effectLst/>
                <a:latin typeface="Open Sans" panose="020B0606030504020204" pitchFamily="34" charset="0"/>
              </a:rPr>
              <a:t>, sunt in culpa qui </a:t>
            </a:r>
            <a:r>
              <a:rPr lang="es-ES" sz="1600" b="0" i="0" dirty="0" err="1">
                <a:solidFill>
                  <a:srgbClr val="000000"/>
                </a:solidFill>
                <a:effectLst/>
                <a:latin typeface="Open Sans" panose="020B0606030504020204" pitchFamily="34" charset="0"/>
              </a:rPr>
              <a:t>officia</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deserunt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mollit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anim</a:t>
            </a:r>
            <a:r>
              <a:rPr lang="es-ES" sz="1600" b="0" i="0" dirty="0">
                <a:solidFill>
                  <a:srgbClr val="000000"/>
                </a:solidFill>
                <a:effectLst/>
                <a:latin typeface="Open Sans" panose="020B0606030504020204" pitchFamily="34" charset="0"/>
              </a:rPr>
              <a:t> id </a:t>
            </a:r>
            <a:r>
              <a:rPr lang="es-ES" sz="1600" b="0" i="0" dirty="0" err="1">
                <a:solidFill>
                  <a:srgbClr val="000000"/>
                </a:solidFill>
                <a:effectLst/>
                <a:latin typeface="Open Sans" panose="020B0606030504020204" pitchFamily="34" charset="0"/>
              </a:rPr>
              <a:t>est</a:t>
            </a:r>
            <a:r>
              <a:rPr lang="es-ES" sz="1600" b="0" i="0" dirty="0">
                <a:solidFill>
                  <a:srgbClr val="000000"/>
                </a:solidFill>
                <a:effectLst/>
                <a:latin typeface="Open Sans" panose="020B0606030504020204" pitchFamily="34" charset="0"/>
              </a:rPr>
              <a:t> </a:t>
            </a:r>
            <a:r>
              <a:rPr lang="es-ES" sz="1600" b="0" i="0" dirty="0" err="1">
                <a:solidFill>
                  <a:srgbClr val="000000"/>
                </a:solidFill>
                <a:effectLst/>
                <a:latin typeface="Open Sans" panose="020B0606030504020204" pitchFamily="34" charset="0"/>
              </a:rPr>
              <a:t>laborum</a:t>
            </a:r>
            <a:endParaRPr lang="es-ES" sz="1867" b="0" i="1" dirty="0">
              <a:solidFill>
                <a:srgbClr val="000000"/>
              </a:solidFill>
              <a:effectLst/>
              <a:latin typeface="Open Sans" panose="020B0606030504020204" pitchFamily="34" charset="0"/>
              <a:ea typeface="Lato" panose="020F0502020204030203" pitchFamily="34" charset="0"/>
              <a:cs typeface="Times New Roman" panose="02020603050405020304" pitchFamily="18" charset="0"/>
            </a:endParaRPr>
          </a:p>
          <a:p>
            <a:endParaRPr lang="es-ES" sz="1600" dirty="0">
              <a:latin typeface="Calibri" panose="020F050202020403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545470" y="3082567"/>
            <a:ext cx="2709794" cy="1117935"/>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3331880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7</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892736" y="673882"/>
            <a:ext cx="6965698" cy="1822474"/>
          </a:xfrm>
          <a:prstGeom prst="rect">
            <a:avLst/>
          </a:prstGeom>
        </p:spPr>
        <p:txBody>
          <a:bodyPr spcFirstLastPara="1" vert="horz" wrap="square" lIns="121900" tIns="121900" rIns="121900" bIns="121900" rtlCol="0" anchor="t" anchorCtr="0">
            <a:noAutofit/>
          </a:bodyPr>
          <a:lstStyle/>
          <a:p>
            <a:pPr marL="0" indent="0">
              <a:buNone/>
            </a:pPr>
            <a:r>
              <a:rPr lang="es-ES" b="1" dirty="0"/>
              <a:t>Compromiso de la alta dirección (máximo 500 palabras) </a:t>
            </a:r>
            <a:endParaRPr lang="es-ES" sz="1867"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3892736" y="2259264"/>
            <a:ext cx="7662354" cy="2269019"/>
          </a:xfrm>
          <a:prstGeom prst="rect">
            <a:avLst/>
          </a:prstGeom>
          <a:solidFill>
            <a:schemeClr val="bg1"/>
          </a:solidFill>
        </p:spPr>
        <p:txBody>
          <a:bodyPr wrap="square">
            <a:spAutoFit/>
          </a:bodyPr>
          <a:lstStyle/>
          <a:p>
            <a:pPr>
              <a:lnSpc>
                <a:spcPct val="150000"/>
              </a:lnSpc>
            </a:pPr>
            <a:r>
              <a:rPr lang="es-ES" sz="1600" dirty="0">
                <a:latin typeface="Open Sans" panose="020B0606030504020204" pitchFamily="34" charset="0"/>
                <a:ea typeface="Open Sans" panose="020B0606030504020204" pitchFamily="34" charset="0"/>
                <a:cs typeface="Open Sans" panose="020B0606030504020204" pitchFamily="34" charset="0"/>
              </a:rPr>
              <a:t>En este capítulo se deberá exponer de qué manera efectiva se ha implicado la cúpula de la compañía en el desarrollo del plan de acción vinculado a la categoría seleccionada y los aprendizajes extraídos de esta experiencia. El objetivo es conocer el máximo nivel de gestión implicado, la participación de la alta dirección en acciones, confirmar si estos planes entran en comité de dirección…</a:t>
            </a:r>
          </a:p>
        </p:txBody>
      </p:sp>
      <p:sp>
        <p:nvSpPr>
          <p:cNvPr id="7" name="CuadroTexto 6">
            <a:extLst>
              <a:ext uri="{FF2B5EF4-FFF2-40B4-BE49-F238E27FC236}">
                <a16:creationId xmlns:a16="http://schemas.microsoft.com/office/drawing/2014/main" id="{457454DF-D0E7-40B2-B6A6-DB03F1BF277F}"/>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545470" y="3082567"/>
            <a:ext cx="2709794" cy="1117935"/>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2476295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8</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892736" y="673882"/>
            <a:ext cx="6965698" cy="1822474"/>
          </a:xfrm>
          <a:prstGeom prst="rect">
            <a:avLst/>
          </a:prstGeom>
        </p:spPr>
        <p:txBody>
          <a:bodyPr spcFirstLastPara="1" vert="horz" wrap="square" lIns="121900" tIns="121900" rIns="121900" bIns="121900" rtlCol="0" anchor="t" anchorCtr="0">
            <a:noAutofit/>
          </a:bodyPr>
          <a:lstStyle/>
          <a:p>
            <a:pPr marL="0" indent="0">
              <a:buNone/>
            </a:pPr>
            <a:r>
              <a:rPr lang="es-ES" b="1" dirty="0"/>
              <a:t>Integración de los valores del nuevo liderazgo en la estrategia de la compañía (Máximo 500 palabras)</a:t>
            </a:r>
            <a:endParaRPr lang="es-ES" sz="1867" b="1"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3892736" y="2259264"/>
            <a:ext cx="7662354" cy="3747180"/>
          </a:xfrm>
          <a:prstGeom prst="rect">
            <a:avLst/>
          </a:prstGeom>
          <a:solidFill>
            <a:schemeClr val="bg1"/>
          </a:solidFill>
        </p:spPr>
        <p:txBody>
          <a:bodyPr wrap="square">
            <a:spAutoFit/>
          </a:bodyPr>
          <a:lstStyle/>
          <a:p>
            <a:pPr>
              <a:lnSpc>
                <a:spcPct val="150000"/>
              </a:lnSpc>
            </a:pPr>
            <a:r>
              <a:rPr lang="es-ES" sz="1600" dirty="0"/>
              <a:t>Se valora correspondencia del plan con otras acciones de la compañía y la trayectoria de la empresa en los valores del nuevo liderazgo. Se deberá incluir en este apartado una descripción del propósito de la compañía y una descripción del plan estratégico para la consecución de los objetivos vinculados a la categoría. </a:t>
            </a:r>
          </a:p>
          <a:p>
            <a:pPr>
              <a:lnSpc>
                <a:spcPct val="150000"/>
              </a:lnSpc>
            </a:pPr>
            <a:r>
              <a:rPr lang="es-ES" sz="1600" dirty="0"/>
              <a:t>Deberá incluirse: </a:t>
            </a:r>
          </a:p>
          <a:p>
            <a:pPr>
              <a:lnSpc>
                <a:spcPct val="150000"/>
              </a:lnSpc>
            </a:pPr>
            <a:r>
              <a:rPr lang="es-ES" sz="1600" dirty="0"/>
              <a:t>• Planificación. </a:t>
            </a:r>
          </a:p>
          <a:p>
            <a:pPr>
              <a:lnSpc>
                <a:spcPct val="150000"/>
              </a:lnSpc>
            </a:pPr>
            <a:r>
              <a:rPr lang="es-ES" sz="1600" dirty="0"/>
              <a:t>• Cuestiones consideradas para la elaboración del plan y necesidades detectadas. </a:t>
            </a:r>
          </a:p>
          <a:p>
            <a:pPr>
              <a:lnSpc>
                <a:spcPct val="150000"/>
              </a:lnSpc>
            </a:pPr>
            <a:r>
              <a:rPr lang="es-ES" sz="1600" dirty="0"/>
              <a:t>• Personas responsables y áreas de la compañía implicadas. </a:t>
            </a:r>
          </a:p>
          <a:p>
            <a:pPr>
              <a:lnSpc>
                <a:spcPct val="150000"/>
              </a:lnSpc>
            </a:pPr>
            <a:r>
              <a:rPr lang="es-ES" sz="1600" dirty="0"/>
              <a:t>• Duración del plan. </a:t>
            </a:r>
          </a:p>
          <a:p>
            <a:pPr>
              <a:lnSpc>
                <a:spcPct val="150000"/>
              </a:lnSpc>
            </a:pPr>
            <a:r>
              <a:rPr lang="es-ES" sz="1600" dirty="0"/>
              <a:t>• Objetivos perseguidos. </a:t>
            </a:r>
            <a:endParaRPr lang="es-E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545470" y="3082567"/>
            <a:ext cx="2709794" cy="1117935"/>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8666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5" name="Google Shape;115;p2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9</a:t>
            </a:fld>
            <a:endParaRPr/>
          </a:p>
        </p:txBody>
      </p:sp>
      <p:sp>
        <p:nvSpPr>
          <p:cNvPr id="17" name="Google Shape;112;p20">
            <a:extLst>
              <a:ext uri="{FF2B5EF4-FFF2-40B4-BE49-F238E27FC236}">
                <a16:creationId xmlns:a16="http://schemas.microsoft.com/office/drawing/2014/main" id="{9D21813D-EFD8-4B9E-AB08-A30CAD6B09CD}"/>
              </a:ext>
            </a:extLst>
          </p:cNvPr>
          <p:cNvSpPr txBox="1">
            <a:spLocks noGrp="1"/>
          </p:cNvSpPr>
          <p:nvPr>
            <p:ph type="body" idx="1"/>
          </p:nvPr>
        </p:nvSpPr>
        <p:spPr>
          <a:xfrm>
            <a:off x="3892736" y="673882"/>
            <a:ext cx="6965698" cy="1822474"/>
          </a:xfrm>
          <a:prstGeom prst="rect">
            <a:avLst/>
          </a:prstGeom>
        </p:spPr>
        <p:txBody>
          <a:bodyPr spcFirstLastPara="1" vert="horz" wrap="square" lIns="121900" tIns="121900" rIns="121900" bIns="121900" rtlCol="0" anchor="t" anchorCtr="0">
            <a:noAutofit/>
          </a:bodyPr>
          <a:lstStyle/>
          <a:p>
            <a:pPr marL="0" indent="0">
              <a:buNone/>
            </a:pPr>
            <a:r>
              <a:rPr lang="es-ES" b="1" dirty="0"/>
              <a:t>Acciones (máximo 500 palabras)</a:t>
            </a:r>
            <a:endParaRPr lang="es-ES" sz="1867" b="1" dirty="0">
              <a:latin typeface="Calibri" panose="020F0502020204030204" pitchFamily="34" charset="0"/>
              <a:ea typeface="Lato" panose="020F0502020204030203"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CF67F106-95CD-4940-89A8-2FC8C5EB20B7}"/>
              </a:ext>
            </a:extLst>
          </p:cNvPr>
          <p:cNvSpPr txBox="1"/>
          <p:nvPr/>
        </p:nvSpPr>
        <p:spPr>
          <a:xfrm>
            <a:off x="3984176" y="1772246"/>
            <a:ext cx="7662354" cy="4116512"/>
          </a:xfrm>
          <a:prstGeom prst="rect">
            <a:avLst/>
          </a:prstGeom>
          <a:solidFill>
            <a:schemeClr val="bg1"/>
          </a:solidFill>
        </p:spPr>
        <p:txBody>
          <a:bodyPr wrap="square">
            <a:spAutoFit/>
          </a:bodyPr>
          <a:lstStyle/>
          <a:p>
            <a:pPr>
              <a:lnSpc>
                <a:spcPct val="150000"/>
              </a:lnSpc>
            </a:pPr>
            <a:r>
              <a:rPr lang="es-ES" sz="1600" dirty="0"/>
              <a:t>Se valora la duración del plan, el número de acciones, la metodología empleada, relación con la necesitad advertida al principio del plan, variedad de las mismas, la originalidad… Se deberán describir los resultados obtenidos relacionándolos con los objetivos planteados, aportando datos cualitativos y cuantitativos, para evidenciar el cumplimiento de los objetivos y la sostenibilidad en el tiempo (que incluyan indicadores de satisfacción de los grupos de interés afectados, si es el caso). </a:t>
            </a:r>
          </a:p>
          <a:p>
            <a:pPr>
              <a:lnSpc>
                <a:spcPct val="150000"/>
              </a:lnSpc>
            </a:pPr>
            <a:endParaRPr lang="es-ES" sz="1600" dirty="0"/>
          </a:p>
          <a:p>
            <a:pPr>
              <a:lnSpc>
                <a:spcPct val="150000"/>
              </a:lnSpc>
            </a:pPr>
            <a:r>
              <a:rPr lang="es-ES" sz="1600" dirty="0"/>
              <a:t>De igual modo, se mostrarán resultados concretos de la evaluación del plan de acción. Si fueron previstas encuestas, se incorporarán los resultados, el tamaño de la población encuestada y otros indicadores que se consideren relevantes, así como oportunidades de mejora o de innovación detectadas, y mejoras e innovaciones previstas</a:t>
            </a:r>
            <a:endParaRPr lang="es-E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CuadroTexto 6">
            <a:extLst>
              <a:ext uri="{FF2B5EF4-FFF2-40B4-BE49-F238E27FC236}">
                <a16:creationId xmlns:a16="http://schemas.microsoft.com/office/drawing/2014/main" id="{457454DF-D0E7-40B2-B6A6-DB03F1BF277F}"/>
              </a:ext>
            </a:extLst>
          </p:cNvPr>
          <p:cNvSpPr txBox="1"/>
          <p:nvPr/>
        </p:nvSpPr>
        <p:spPr>
          <a:xfrm>
            <a:off x="11307445" y="92521"/>
            <a:ext cx="884555" cy="707886"/>
          </a:xfrm>
          <a:prstGeom prst="rect">
            <a:avLst/>
          </a:prstGeom>
          <a:noFill/>
        </p:spPr>
        <p:txBody>
          <a:bodyPr wrap="square" rtlCol="0">
            <a:spAutoFit/>
          </a:bodyPr>
          <a:lstStyle/>
          <a:p>
            <a:r>
              <a:rPr lang="es-ES" sz="4000" dirty="0"/>
              <a:t>1</a:t>
            </a:r>
          </a:p>
        </p:txBody>
      </p:sp>
      <p:sp>
        <p:nvSpPr>
          <p:cNvPr id="2" name="CuadroTexto 1">
            <a:extLst>
              <a:ext uri="{FF2B5EF4-FFF2-40B4-BE49-F238E27FC236}">
                <a16:creationId xmlns:a16="http://schemas.microsoft.com/office/drawing/2014/main" id="{30809B78-549E-4D00-E426-525DE09C25A2}"/>
              </a:ext>
            </a:extLst>
          </p:cNvPr>
          <p:cNvSpPr txBox="1"/>
          <p:nvPr/>
        </p:nvSpPr>
        <p:spPr>
          <a:xfrm>
            <a:off x="545470" y="3082567"/>
            <a:ext cx="2709794" cy="1117935"/>
          </a:xfrm>
          <a:prstGeom prst="rect">
            <a:avLst/>
          </a:prstGeom>
          <a:solidFill>
            <a:schemeClr val="bg1"/>
          </a:solidFill>
        </p:spPr>
        <p:txBody>
          <a:bodyPr wrap="square" rtlCol="0">
            <a:spAutoFit/>
          </a:bodyPr>
          <a:lstStyle/>
          <a:p>
            <a:r>
              <a:rPr lang="es-ES" sz="1333" b="1" dirty="0">
                <a:latin typeface="Lato" panose="020F0502020204030203" pitchFamily="34" charset="0"/>
                <a:ea typeface="Lato" panose="020F0502020204030203" pitchFamily="34" charset="0"/>
                <a:cs typeface="Lato" panose="020F0502020204030203" pitchFamily="34" charset="0"/>
              </a:rPr>
              <a:t>Nombre completo del candidato</a:t>
            </a:r>
          </a:p>
          <a:p>
            <a:r>
              <a:rPr lang="es-ES" sz="1333" b="1" dirty="0">
                <a:latin typeface="Lato" panose="020F0502020204030203" pitchFamily="34" charset="0"/>
                <a:ea typeface="Lato" panose="020F0502020204030203" pitchFamily="34" charset="0"/>
                <a:cs typeface="Lato" panose="020F0502020204030203" pitchFamily="34" charset="0"/>
              </a:rPr>
              <a:t>Cargo Actual</a:t>
            </a: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a:p>
            <a:endParaRPr lang="es-ES" sz="1333" b="1" dirty="0">
              <a:latin typeface="Lato" panose="020F0502020204030203" pitchFamily="34" charset="0"/>
              <a:ea typeface="Lato" panose="020F0502020204030203" pitchFamily="34" charset="0"/>
              <a:cs typeface="Lato" panose="020F0502020204030203" pitchFamily="34" charset="0"/>
            </a:endParaRPr>
          </a:p>
        </p:txBody>
      </p:sp>
      <p:sp>
        <p:nvSpPr>
          <p:cNvPr id="3" name="Elipse 2">
            <a:extLst>
              <a:ext uri="{FF2B5EF4-FFF2-40B4-BE49-F238E27FC236}">
                <a16:creationId xmlns:a16="http://schemas.microsoft.com/office/drawing/2014/main" id="{BCE765EC-AB77-49BB-C5C2-2C89669B03FD}"/>
              </a:ext>
            </a:extLst>
          </p:cNvPr>
          <p:cNvSpPr/>
          <p:nvPr/>
        </p:nvSpPr>
        <p:spPr>
          <a:xfrm>
            <a:off x="636910" y="652106"/>
            <a:ext cx="2240280" cy="224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Fotografía del candidato válida para utilizar en la difusión</a:t>
            </a:r>
          </a:p>
        </p:txBody>
      </p:sp>
    </p:spTree>
    <p:extLst>
      <p:ext uri="{BB962C8B-B14F-4D97-AF65-F5344CB8AC3E}">
        <p14:creationId xmlns:p14="http://schemas.microsoft.com/office/powerpoint/2010/main" val="164365230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D3CEC22D36DFB4989F5F1E26AC76425" ma:contentTypeVersion="16" ma:contentTypeDescription="Crear nuevo documento." ma:contentTypeScope="" ma:versionID="95f8bfb44be424bb4de83401862dabf2">
  <xsd:schema xmlns:xsd="http://www.w3.org/2001/XMLSchema" xmlns:xs="http://www.w3.org/2001/XMLSchema" xmlns:p="http://schemas.microsoft.com/office/2006/metadata/properties" xmlns:ns2="9a1feed2-6606-410e-9263-b6add14506f9" xmlns:ns3="1aa0b1c7-da6e-4b07-b84e-83d113e32ea1" targetNamespace="http://schemas.microsoft.com/office/2006/metadata/properties" ma:root="true" ma:fieldsID="a840ceba3395b92623d7c49775559ffe" ns2:_="" ns3:_="">
    <xsd:import namespace="9a1feed2-6606-410e-9263-b6add14506f9"/>
    <xsd:import namespace="1aa0b1c7-da6e-4b07-b84e-83d113e32ea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3:SharedWithUsers" minOccurs="0"/>
                <xsd:element ref="ns3:SharedWithDetail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1feed2-6606-410e-9263-b6add14506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230aa5c5-687c-46c7-be88-f4219e41455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aa0b1c7-da6e-4b07-b84e-83d113e32ea1" elementFormDefault="qualified">
    <xsd:import namespace="http://schemas.microsoft.com/office/2006/documentManagement/types"/>
    <xsd:import namespace="http://schemas.microsoft.com/office/infopath/2007/PartnerControls"/>
    <xsd:element name="SharedWithUsers" ma:index="13"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c54557a-3d70-454d-a89f-2a6f34257c38}" ma:internalName="TaxCatchAll" ma:showField="CatchAllData" ma:web="1aa0b1c7-da6e-4b07-b84e-83d113e32e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aa0b1c7-da6e-4b07-b84e-83d113e32ea1" xsi:nil="true"/>
    <lcf76f155ced4ddcb4097134ff3c332f xmlns="9a1feed2-6606-410e-9263-b6add14506f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CCB39F-CE3C-41F7-AA7A-44D4343BA9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1feed2-6606-410e-9263-b6add14506f9"/>
    <ds:schemaRef ds:uri="1aa0b1c7-da6e-4b07-b84e-83d113e32e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EED00FA-FE47-42D2-BBEF-6F98E66D3569}">
  <ds:schemaRefs>
    <ds:schemaRef ds:uri="http://schemas.microsoft.com/office/2006/metadata/properties"/>
    <ds:schemaRef ds:uri="http://schemas.microsoft.com/office/infopath/2007/PartnerControls"/>
    <ds:schemaRef ds:uri="1aa0b1c7-da6e-4b07-b84e-83d113e32ea1"/>
    <ds:schemaRef ds:uri="9a1feed2-6606-410e-9263-b6add14506f9"/>
  </ds:schemaRefs>
</ds:datastoreItem>
</file>

<file path=customXml/itemProps3.xml><?xml version="1.0" encoding="utf-8"?>
<ds:datastoreItem xmlns:ds="http://schemas.openxmlformats.org/officeDocument/2006/customXml" ds:itemID="{AD706B8B-9E0B-4C52-9664-2D33D732DE3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TotalTime>
  <Words>1020</Words>
  <Application>Microsoft Macintosh PowerPoint</Application>
  <PresentationFormat>Panorámica</PresentationFormat>
  <Paragraphs>97</Paragraphs>
  <Slides>11</Slides>
  <Notes>10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11</vt:i4>
      </vt:variant>
    </vt:vector>
  </HeadingPairs>
  <TitlesOfParts>
    <vt:vector size="19" baseType="lpstr">
      <vt:lpstr>Arial</vt:lpstr>
      <vt:lpstr>Calibri</vt:lpstr>
      <vt:lpstr>Calibri Light</vt:lpstr>
      <vt:lpstr>Georgia</vt:lpstr>
      <vt:lpstr>Lato</vt:lpstr>
      <vt:lpstr>Open Sans</vt:lpstr>
      <vt:lpstr>Open Sans SemiBold</vt:lpstr>
      <vt:lpstr>Tema de Office</vt:lpstr>
      <vt:lpstr>Presentación de PowerPoint</vt:lpstr>
      <vt:lpstr>CEO por la Innovación</vt:lpstr>
      <vt:lpstr>Sistema de puntuación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Cristina Chollet</dc:creator>
  <cp:lastModifiedBy>Pablo Peinado</cp:lastModifiedBy>
  <cp:revision>4</cp:revision>
  <dcterms:created xsi:type="dcterms:W3CDTF">2022-04-20T14:50:48Z</dcterms:created>
  <dcterms:modified xsi:type="dcterms:W3CDTF">2026-02-04T15:38:27Z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0x0101002D3CEC22D36DFB4989F5F1E26AC76425</vt:lpwstr>
  </property>
  <property fmtid="{D5CDD505-2E9C-101B-9397-08002B2CF9AE}" pid="3" name="MediaServiceImageTags">
    <vt:lpwstr/>
  </property>
</Properties>
</file>